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59" r:id="rId4"/>
    <p:sldId id="277" r:id="rId5"/>
    <p:sldId id="292" r:id="rId6"/>
    <p:sldId id="260" r:id="rId7"/>
    <p:sldId id="278" r:id="rId8"/>
    <p:sldId id="281" r:id="rId9"/>
    <p:sldId id="261" r:id="rId10"/>
    <p:sldId id="280" r:id="rId11"/>
    <p:sldId id="282" r:id="rId12"/>
    <p:sldId id="290" r:id="rId13"/>
    <p:sldId id="263" r:id="rId14"/>
    <p:sldId id="289" r:id="rId15"/>
    <p:sldId id="291" r:id="rId16"/>
    <p:sldId id="294" r:id="rId17"/>
    <p:sldId id="297" r:id="rId18"/>
    <p:sldId id="285" r:id="rId19"/>
    <p:sldId id="284" r:id="rId20"/>
    <p:sldId id="295" r:id="rId21"/>
    <p:sldId id="296" r:id="rId22"/>
    <p:sldId id="266" r:id="rId23"/>
    <p:sldId id="271" r:id="rId24"/>
    <p:sldId id="273" r:id="rId25"/>
    <p:sldId id="293" r:id="rId26"/>
    <p:sldId id="272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layfair Display" panose="00000500000000000000" pitchFamily="2" charset="0"/>
      <p:regular r:id="rId32"/>
      <p:bold r:id="rId33"/>
      <p:italic r:id="rId34"/>
      <p:boldItalic r:id="rId35"/>
    </p:embeddedFont>
    <p:embeddedFont>
      <p:font typeface="Playfair Display Italics" panose="020B0604020202020204" charset="0"/>
      <p:regular r:id="rId36"/>
    </p:embeddedFont>
    <p:embeddedFont>
      <p:font typeface="Public Sans" panose="020B0604020202020204" charset="0"/>
      <p:regular r:id="rId37"/>
    </p:embeddedFont>
    <p:embeddedFont>
      <p:font typeface="Public Sans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Garrido Prados" initials="DGP" lastIdx="11" clrIdx="0">
    <p:extLst>
      <p:ext uri="{19B8F6BF-5375-455C-9EA6-DF929625EA0E}">
        <p15:presenceInfo xmlns:p15="http://schemas.microsoft.com/office/powerpoint/2012/main" userId="1d43a53d85794c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EE7"/>
    <a:srgbClr val="2B2C30"/>
    <a:srgbClr val="EFE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22" autoAdjust="0"/>
  </p:normalViewPr>
  <p:slideViewPr>
    <p:cSldViewPr>
      <p:cViewPr varScale="1">
        <p:scale>
          <a:sx n="54" d="100"/>
          <a:sy n="54" d="100"/>
        </p:scale>
        <p:origin x="84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rido Prados" userId="1d43a53d85794cda" providerId="LiveId" clId="{99BE5826-84B3-4542-8155-18D1DE49DA98}"/>
    <pc:docChg chg="undo custSel addSld delSld modSld sldOrd">
      <pc:chgData name="Daniel Garrido Prados" userId="1d43a53d85794cda" providerId="LiveId" clId="{99BE5826-84B3-4542-8155-18D1DE49DA98}" dt="2025-02-20T00:53:22.997" v="1057" actId="1035"/>
      <pc:docMkLst>
        <pc:docMk/>
      </pc:docMkLst>
      <pc:sldChg chg="modSp mod modTransition">
        <pc:chgData name="Daniel Garrido Prados" userId="1d43a53d85794cda" providerId="LiveId" clId="{99BE5826-84B3-4542-8155-18D1DE49DA98}" dt="2025-02-19T23:48:15.701" v="812"/>
        <pc:sldMkLst>
          <pc:docMk/>
          <pc:sldMk cId="0" sldId="256"/>
        </pc:sldMkLst>
        <pc:spChg chg="mod">
          <ac:chgData name="Daniel Garrido Prados" userId="1d43a53d85794cda" providerId="LiveId" clId="{99BE5826-84B3-4542-8155-18D1DE49DA98}" dt="2025-02-19T22:15:11.013" v="355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 modTransition">
        <pc:chgData name="Daniel Garrido Prados" userId="1d43a53d85794cda" providerId="LiveId" clId="{99BE5826-84B3-4542-8155-18D1DE49DA98}" dt="2025-02-19T23:48:20.662" v="814"/>
        <pc:sldMkLst>
          <pc:docMk/>
          <pc:sldMk cId="0" sldId="259"/>
        </pc:sldMkLst>
        <pc:spChg chg="mod">
          <ac:chgData name="Daniel Garrido Prados" userId="1d43a53d85794cda" providerId="LiveId" clId="{99BE5826-84B3-4542-8155-18D1DE49DA98}" dt="2025-02-19T23:45:15.227" v="799" actId="20577"/>
          <ac:spMkLst>
            <pc:docMk/>
            <pc:sldMk cId="0" sldId="259"/>
            <ac:spMk id="8" creationId="{EC54BD9A-9CC1-44A5-A207-2205746AB68B}"/>
          </ac:spMkLst>
        </pc:spChg>
      </pc:sldChg>
      <pc:sldChg chg="modTransition">
        <pc:chgData name="Daniel Garrido Prados" userId="1d43a53d85794cda" providerId="LiveId" clId="{99BE5826-84B3-4542-8155-18D1DE49DA98}" dt="2025-02-19T23:48:27.086" v="815"/>
        <pc:sldMkLst>
          <pc:docMk/>
          <pc:sldMk cId="0" sldId="260"/>
        </pc:sldMkLst>
      </pc:sldChg>
      <pc:sldChg chg="modTransition">
        <pc:chgData name="Daniel Garrido Prados" userId="1d43a53d85794cda" providerId="LiveId" clId="{99BE5826-84B3-4542-8155-18D1DE49DA98}" dt="2025-02-19T23:48:35.853" v="818"/>
        <pc:sldMkLst>
          <pc:docMk/>
          <pc:sldMk cId="0" sldId="261"/>
        </pc:sldMkLst>
      </pc:sldChg>
      <pc:sldChg chg="modTransition">
        <pc:chgData name="Daniel Garrido Prados" userId="1d43a53d85794cda" providerId="LiveId" clId="{99BE5826-84B3-4542-8155-18D1DE49DA98}" dt="2025-02-19T23:48:54.458" v="822"/>
        <pc:sldMkLst>
          <pc:docMk/>
          <pc:sldMk cId="0" sldId="263"/>
        </pc:sldMkLst>
      </pc:sldChg>
      <pc:sldChg chg="modSp mod modTransition">
        <pc:chgData name="Daniel Garrido Prados" userId="1d43a53d85794cda" providerId="LiveId" clId="{99BE5826-84B3-4542-8155-18D1DE49DA98}" dt="2025-02-20T00:52:02.154" v="1040" actId="20577"/>
        <pc:sldMkLst>
          <pc:docMk/>
          <pc:sldMk cId="0" sldId="266"/>
        </pc:sldMkLst>
        <pc:spChg chg="mod">
          <ac:chgData name="Daniel Garrido Prados" userId="1d43a53d85794cda" providerId="LiveId" clId="{99BE5826-84B3-4542-8155-18D1DE49DA98}" dt="2025-02-20T00:52:02.154" v="1040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20T00:51:19.232" v="1030" actId="20577"/>
          <ac:spMkLst>
            <pc:docMk/>
            <pc:sldMk cId="0" sldId="266"/>
            <ac:spMk id="8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2:02:56.663" v="207" actId="20577"/>
          <ac:spMkLst>
            <pc:docMk/>
            <pc:sldMk cId="0" sldId="266"/>
            <ac:spMk id="11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2:01:32.689" v="182" actId="1035"/>
          <ac:spMkLst>
            <pc:docMk/>
            <pc:sldMk cId="0" sldId="266"/>
            <ac:spMk id="20" creationId="{FEEA9CC6-D29C-4A82-BB37-0AF732CBBAE5}"/>
          </ac:spMkLst>
        </pc:spChg>
        <pc:spChg chg="mod">
          <ac:chgData name="Daniel Garrido Prados" userId="1d43a53d85794cda" providerId="LiveId" clId="{99BE5826-84B3-4542-8155-18D1DE49DA98}" dt="2025-02-19T22:01:32.689" v="182" actId="1035"/>
          <ac:spMkLst>
            <pc:docMk/>
            <pc:sldMk cId="0" sldId="266"/>
            <ac:spMk id="21" creationId="{75723609-3711-44AE-B2E2-3A9623FD9629}"/>
          </ac:spMkLst>
        </pc:spChg>
        <pc:spChg chg="mod">
          <ac:chgData name="Daniel Garrido Prados" userId="1d43a53d85794cda" providerId="LiveId" clId="{99BE5826-84B3-4542-8155-18D1DE49DA98}" dt="2025-02-19T22:01:32.689" v="182" actId="1035"/>
          <ac:spMkLst>
            <pc:docMk/>
            <pc:sldMk cId="0" sldId="266"/>
            <ac:spMk id="22" creationId="{E32D0E16-2297-42D5-ABF7-38A23EF1B96F}"/>
          </ac:spMkLst>
        </pc:spChg>
        <pc:spChg chg="mod">
          <ac:chgData name="Daniel Garrido Prados" userId="1d43a53d85794cda" providerId="LiveId" clId="{99BE5826-84B3-4542-8155-18D1DE49DA98}" dt="2025-02-19T22:01:32.689" v="182" actId="1035"/>
          <ac:spMkLst>
            <pc:docMk/>
            <pc:sldMk cId="0" sldId="266"/>
            <ac:spMk id="23" creationId="{416D3B13-AC18-4228-8E33-D65F8A91C906}"/>
          </ac:spMkLst>
        </pc:spChg>
        <pc:spChg chg="mod">
          <ac:chgData name="Daniel Garrido Prados" userId="1d43a53d85794cda" providerId="LiveId" clId="{99BE5826-84B3-4542-8155-18D1DE49DA98}" dt="2025-02-19T22:03:45.443" v="209" actId="20577"/>
          <ac:spMkLst>
            <pc:docMk/>
            <pc:sldMk cId="0" sldId="266"/>
            <ac:spMk id="30" creationId="{220F5800-DD3E-4476-8FD8-0020B3142D7D}"/>
          </ac:spMkLst>
        </pc:spChg>
        <pc:grpChg chg="mod">
          <ac:chgData name="Daniel Garrido Prados" userId="1d43a53d85794cda" providerId="LiveId" clId="{99BE5826-84B3-4542-8155-18D1DE49DA98}" dt="2025-02-20T00:51:30.790" v="1038" actId="1037"/>
          <ac:grpSpMkLst>
            <pc:docMk/>
            <pc:sldMk cId="0" sldId="266"/>
            <ac:grpSpMk id="6" creationId="{00000000-0000-0000-0000-000000000000}"/>
          </ac:grpSpMkLst>
        </pc:grpChg>
      </pc:sldChg>
      <pc:sldChg chg="addSp delSp modSp del mod modTransition">
        <pc:chgData name="Daniel Garrido Prados" userId="1d43a53d85794cda" providerId="LiveId" clId="{99BE5826-84B3-4542-8155-18D1DE49DA98}" dt="2025-02-20T00:30:39.274" v="1004" actId="2696"/>
        <pc:sldMkLst>
          <pc:docMk/>
          <pc:sldMk cId="0" sldId="269"/>
        </pc:sldMkLst>
        <pc:spChg chg="del">
          <ac:chgData name="Daniel Garrido Prados" userId="1d43a53d85794cda" providerId="LiveId" clId="{99BE5826-84B3-4542-8155-18D1DE49DA98}" dt="2025-02-19T21:57:58.043" v="149" actId="478"/>
          <ac:spMkLst>
            <pc:docMk/>
            <pc:sldMk cId="0" sldId="269"/>
            <ac:spMk id="2" creationId="{00000000-0000-0000-0000-000000000000}"/>
          </ac:spMkLst>
        </pc:spChg>
        <pc:spChg chg="del">
          <ac:chgData name="Daniel Garrido Prados" userId="1d43a53d85794cda" providerId="LiveId" clId="{99BE5826-84B3-4542-8155-18D1DE49DA98}" dt="2025-02-19T21:57:58.043" v="149" actId="478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42:55.522" v="768" actId="20577"/>
          <ac:spMkLst>
            <pc:docMk/>
            <pc:sldMk cId="0" sldId="269"/>
            <ac:spMk id="4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22.870" v="637" actId="1035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10.443" v="628" actId="1036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10.443" v="628" actId="1036"/>
          <ac:spMkLst>
            <pc:docMk/>
            <pc:sldMk cId="0" sldId="269"/>
            <ac:spMk id="7" creationId="{00000000-0000-0000-0000-000000000000}"/>
          </ac:spMkLst>
        </pc:spChg>
        <pc:spChg chg="del">
          <ac:chgData name="Daniel Garrido Prados" userId="1d43a53d85794cda" providerId="LiveId" clId="{99BE5826-84B3-4542-8155-18D1DE49DA98}" dt="2025-02-19T23:36:39.984" v="616" actId="478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22.870" v="637" actId="1035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10.443" v="628" actId="103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41:34.486" v="741" actId="20577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10.443" v="628" actId="1036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10.443" v="628" actId="1036"/>
          <ac:spMkLst>
            <pc:docMk/>
            <pc:sldMk cId="0" sldId="269"/>
            <ac:spMk id="13" creationId="{00000000-0000-0000-0000-000000000000}"/>
          </ac:spMkLst>
        </pc:spChg>
        <pc:spChg chg="del">
          <ac:chgData name="Daniel Garrido Prados" userId="1d43a53d85794cda" providerId="LiveId" clId="{99BE5826-84B3-4542-8155-18D1DE49DA98}" dt="2025-02-19T23:36:39.984" v="616" actId="478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22.870" v="637" actId="1035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10.443" v="628" actId="1036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37:10.443" v="628" actId="1036"/>
          <ac:spMkLst>
            <pc:docMk/>
            <pc:sldMk cId="0" sldId="269"/>
            <ac:spMk id="17" creationId="{00000000-0000-0000-0000-000000000000}"/>
          </ac:spMkLst>
        </pc:spChg>
        <pc:spChg chg="del">
          <ac:chgData name="Daniel Garrido Prados" userId="1d43a53d85794cda" providerId="LiveId" clId="{99BE5826-84B3-4542-8155-18D1DE49DA98}" dt="2025-02-19T23:36:51.503" v="618" actId="478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42:27.226" v="756" actId="20577"/>
          <ac:spMkLst>
            <pc:docMk/>
            <pc:sldMk cId="0" sldId="269"/>
            <ac:spMk id="19" creationId="{00000000-0000-0000-0000-000000000000}"/>
          </ac:spMkLst>
        </pc:spChg>
        <pc:spChg chg="del">
          <ac:chgData name="Daniel Garrido Prados" userId="1d43a53d85794cda" providerId="LiveId" clId="{99BE5826-84B3-4542-8155-18D1DE49DA98}" dt="2025-02-19T23:36:47.395" v="617" actId="478"/>
          <ac:spMkLst>
            <pc:docMk/>
            <pc:sldMk cId="0" sldId="269"/>
            <ac:spMk id="20" creationId="{00000000-0000-0000-0000-000000000000}"/>
          </ac:spMkLst>
        </pc:spChg>
        <pc:spChg chg="add del mod">
          <ac:chgData name="Daniel Garrido Prados" userId="1d43a53d85794cda" providerId="LiveId" clId="{99BE5826-84B3-4542-8155-18D1DE49DA98}" dt="2025-02-19T23:39:07.579" v="707" actId="478"/>
          <ac:spMkLst>
            <pc:docMk/>
            <pc:sldMk cId="0" sldId="269"/>
            <ac:spMk id="33" creationId="{7830703B-A5EE-4C7A-9E1A-D1273D1E1980}"/>
          </ac:spMkLst>
        </pc:spChg>
        <pc:spChg chg="add del mod">
          <ac:chgData name="Daniel Garrido Prados" userId="1d43a53d85794cda" providerId="LiveId" clId="{99BE5826-84B3-4542-8155-18D1DE49DA98}" dt="2025-02-19T23:40:03.957" v="723" actId="478"/>
          <ac:spMkLst>
            <pc:docMk/>
            <pc:sldMk cId="0" sldId="269"/>
            <ac:spMk id="34" creationId="{8EC719E7-37D2-4231-87E5-42746BD7DFCE}"/>
          </ac:spMkLst>
        </pc:spChg>
        <pc:spChg chg="add del mod">
          <ac:chgData name="Daniel Garrido Prados" userId="1d43a53d85794cda" providerId="LiveId" clId="{99BE5826-84B3-4542-8155-18D1DE49DA98}" dt="2025-02-19T23:39:05.917" v="706" actId="478"/>
          <ac:spMkLst>
            <pc:docMk/>
            <pc:sldMk cId="0" sldId="269"/>
            <ac:spMk id="35" creationId="{6D025009-AE2E-4E19-8353-757148EF0FDF}"/>
          </ac:spMkLst>
        </pc:spChg>
        <pc:spChg chg="add del mod">
          <ac:chgData name="Daniel Garrido Prados" userId="1d43a53d85794cda" providerId="LiveId" clId="{99BE5826-84B3-4542-8155-18D1DE49DA98}" dt="2025-02-19T23:40:01.744" v="722" actId="478"/>
          <ac:spMkLst>
            <pc:docMk/>
            <pc:sldMk cId="0" sldId="269"/>
            <ac:spMk id="36" creationId="{F8F6B155-A679-4712-9650-9A8A1F5947E0}"/>
          </ac:spMkLst>
        </pc:spChg>
        <pc:grpChg chg="del">
          <ac:chgData name="Daniel Garrido Prados" userId="1d43a53d85794cda" providerId="LiveId" clId="{99BE5826-84B3-4542-8155-18D1DE49DA98}" dt="2025-02-19T23:26:55.727" v="498" actId="478"/>
          <ac:grpSpMkLst>
            <pc:docMk/>
            <pc:sldMk cId="0" sldId="269"/>
            <ac:grpSpMk id="24" creationId="{00000000-0000-0000-0000-000000000000}"/>
          </ac:grpSpMkLst>
        </pc:grpChg>
        <pc:grpChg chg="del">
          <ac:chgData name="Daniel Garrido Prados" userId="1d43a53d85794cda" providerId="LiveId" clId="{99BE5826-84B3-4542-8155-18D1DE49DA98}" dt="2025-02-19T23:40:11.289" v="724" actId="478"/>
          <ac:grpSpMkLst>
            <pc:docMk/>
            <pc:sldMk cId="0" sldId="269"/>
            <ac:grpSpMk id="30" creationId="{00000000-0000-0000-0000-000000000000}"/>
          </ac:grpSpMkLst>
        </pc:grpChg>
        <pc:picChg chg="add mod">
          <ac:chgData name="Daniel Garrido Prados" userId="1d43a53d85794cda" providerId="LiveId" clId="{99BE5826-84B3-4542-8155-18D1DE49DA98}" dt="2025-02-19T23:27:05.859" v="503" actId="14100"/>
          <ac:picMkLst>
            <pc:docMk/>
            <pc:sldMk cId="0" sldId="269"/>
            <ac:picMk id="3" creationId="{BE913A99-8899-4805-AB7A-C4C857E77246}"/>
          </ac:picMkLst>
        </pc:picChg>
        <pc:picChg chg="add mod">
          <ac:chgData name="Daniel Garrido Prados" userId="1d43a53d85794cda" providerId="LiveId" clId="{99BE5826-84B3-4542-8155-18D1DE49DA98}" dt="2025-02-19T21:57:58.948" v="150"/>
          <ac:picMkLst>
            <pc:docMk/>
            <pc:sldMk cId="0" sldId="269"/>
            <ac:picMk id="32" creationId="{82AD389A-1756-455F-9578-A5839ED92CEE}"/>
          </ac:picMkLst>
        </pc:picChg>
        <pc:picChg chg="add mod">
          <ac:chgData name="Daniel Garrido Prados" userId="1d43a53d85794cda" providerId="LiveId" clId="{99BE5826-84B3-4542-8155-18D1DE49DA98}" dt="2025-02-19T23:41:13.015" v="731" actId="14100"/>
          <ac:picMkLst>
            <pc:docMk/>
            <pc:sldMk cId="0" sldId="269"/>
            <ac:picMk id="38" creationId="{24257602-8E96-4A87-A25F-E5EFFCE5E0F1}"/>
          </ac:picMkLst>
        </pc:picChg>
      </pc:sldChg>
      <pc:sldChg chg="modTransition modCm">
        <pc:chgData name="Daniel Garrido Prados" userId="1d43a53d85794cda" providerId="LiveId" clId="{99BE5826-84B3-4542-8155-18D1DE49DA98}" dt="2025-02-19T23:49:43.554" v="831"/>
        <pc:sldMkLst>
          <pc:docMk/>
          <pc:sldMk cId="0" sldId="271"/>
        </pc:sldMkLst>
      </pc:sldChg>
      <pc:sldChg chg="modTransition">
        <pc:chgData name="Daniel Garrido Prados" userId="1d43a53d85794cda" providerId="LiveId" clId="{99BE5826-84B3-4542-8155-18D1DE49DA98}" dt="2025-02-19T22:05:40.779" v="210"/>
        <pc:sldMkLst>
          <pc:docMk/>
          <pc:sldMk cId="0" sldId="273"/>
        </pc:sldMkLst>
      </pc:sldChg>
      <pc:sldChg chg="modSp mod">
        <pc:chgData name="Daniel Garrido Prados" userId="1d43a53d85794cda" providerId="LiveId" clId="{99BE5826-84B3-4542-8155-18D1DE49DA98}" dt="2025-02-19T23:45:21.754" v="805" actId="20577"/>
        <pc:sldMkLst>
          <pc:docMk/>
          <pc:sldMk cId="196561884" sldId="277"/>
        </pc:sldMkLst>
        <pc:spChg chg="mod">
          <ac:chgData name="Daniel Garrido Prados" userId="1d43a53d85794cda" providerId="LiveId" clId="{99BE5826-84B3-4542-8155-18D1DE49DA98}" dt="2025-02-19T23:45:21.754" v="805" actId="20577"/>
          <ac:spMkLst>
            <pc:docMk/>
            <pc:sldMk cId="196561884" sldId="277"/>
            <ac:spMk id="8" creationId="{EC54BD9A-9CC1-44A5-A207-2205746AB68B}"/>
          </ac:spMkLst>
        </pc:spChg>
      </pc:sldChg>
      <pc:sldChg chg="modTransition">
        <pc:chgData name="Daniel Garrido Prados" userId="1d43a53d85794cda" providerId="LiveId" clId="{99BE5826-84B3-4542-8155-18D1DE49DA98}" dt="2025-02-19T23:48:29.799" v="816"/>
        <pc:sldMkLst>
          <pc:docMk/>
          <pc:sldMk cId="1672028109" sldId="278"/>
        </pc:sldMkLst>
      </pc:sldChg>
      <pc:sldChg chg="modTransition">
        <pc:chgData name="Daniel Garrido Prados" userId="1d43a53d85794cda" providerId="LiveId" clId="{99BE5826-84B3-4542-8155-18D1DE49DA98}" dt="2025-02-19T23:48:42.922" v="819"/>
        <pc:sldMkLst>
          <pc:docMk/>
          <pc:sldMk cId="521908127" sldId="280"/>
        </pc:sldMkLst>
      </pc:sldChg>
      <pc:sldChg chg="modTransition">
        <pc:chgData name="Daniel Garrido Prados" userId="1d43a53d85794cda" providerId="LiveId" clId="{99BE5826-84B3-4542-8155-18D1DE49DA98}" dt="2025-02-19T23:48:32.578" v="817"/>
        <pc:sldMkLst>
          <pc:docMk/>
          <pc:sldMk cId="2534086546" sldId="281"/>
        </pc:sldMkLst>
      </pc:sldChg>
      <pc:sldChg chg="modSp mod modTransition">
        <pc:chgData name="Daniel Garrido Prados" userId="1d43a53d85794cda" providerId="LiveId" clId="{99BE5826-84B3-4542-8155-18D1DE49DA98}" dt="2025-02-19T23:48:47.891" v="820"/>
        <pc:sldMkLst>
          <pc:docMk/>
          <pc:sldMk cId="757814923" sldId="282"/>
        </pc:sldMkLst>
        <pc:spChg chg="mod">
          <ac:chgData name="Daniel Garrido Prados" userId="1d43a53d85794cda" providerId="LiveId" clId="{99BE5826-84B3-4542-8155-18D1DE49DA98}" dt="2025-02-19T21:55:32.787" v="140" actId="1076"/>
          <ac:spMkLst>
            <pc:docMk/>
            <pc:sldMk cId="757814923" sldId="282"/>
            <ac:spMk id="3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1:55:32.787" v="140" actId="1076"/>
          <ac:spMkLst>
            <pc:docMk/>
            <pc:sldMk cId="757814923" sldId="282"/>
            <ac:spMk id="5" creationId="{00000000-0000-0000-0000-000000000000}"/>
          </ac:spMkLst>
        </pc:spChg>
      </pc:sldChg>
      <pc:sldChg chg="modSp mod">
        <pc:chgData name="Daniel Garrido Prados" userId="1d43a53d85794cda" providerId="LiveId" clId="{99BE5826-84B3-4542-8155-18D1DE49DA98}" dt="2025-02-19T23:43:42.324" v="791" actId="1035"/>
        <pc:sldMkLst>
          <pc:docMk/>
          <pc:sldMk cId="3283744153" sldId="284"/>
        </pc:sldMkLst>
        <pc:spChg chg="mod">
          <ac:chgData name="Daniel Garrido Prados" userId="1d43a53d85794cda" providerId="LiveId" clId="{99BE5826-84B3-4542-8155-18D1DE49DA98}" dt="2025-02-19T23:43:42.324" v="791" actId="1035"/>
          <ac:spMkLst>
            <pc:docMk/>
            <pc:sldMk cId="3283744153" sldId="284"/>
            <ac:spMk id="8" creationId="{DE08639C-1691-414C-B161-DD09BEE35A66}"/>
          </ac:spMkLst>
        </pc:spChg>
        <pc:spChg chg="mod">
          <ac:chgData name="Daniel Garrido Prados" userId="1d43a53d85794cda" providerId="LiveId" clId="{99BE5826-84B3-4542-8155-18D1DE49DA98}" dt="2025-02-19T23:43:42.324" v="791" actId="1035"/>
          <ac:spMkLst>
            <pc:docMk/>
            <pc:sldMk cId="3283744153" sldId="284"/>
            <ac:spMk id="20" creationId="{B8B3037B-72A7-4785-846B-F618781AAD2E}"/>
          </ac:spMkLst>
        </pc:spChg>
        <pc:spChg chg="mod">
          <ac:chgData name="Daniel Garrido Prados" userId="1d43a53d85794cda" providerId="LiveId" clId="{99BE5826-84B3-4542-8155-18D1DE49DA98}" dt="2025-02-19T23:43:42.324" v="791" actId="1035"/>
          <ac:spMkLst>
            <pc:docMk/>
            <pc:sldMk cId="3283744153" sldId="284"/>
            <ac:spMk id="21" creationId="{92428A43-76D4-4654-AA0C-5E310333177E}"/>
          </ac:spMkLst>
        </pc:spChg>
        <pc:spChg chg="mod">
          <ac:chgData name="Daniel Garrido Prados" userId="1d43a53d85794cda" providerId="LiveId" clId="{99BE5826-84B3-4542-8155-18D1DE49DA98}" dt="2025-02-19T23:43:42.324" v="791" actId="1035"/>
          <ac:spMkLst>
            <pc:docMk/>
            <pc:sldMk cId="3283744153" sldId="284"/>
            <ac:spMk id="22" creationId="{3A708A9B-9F04-4D5B-A16E-6900C12AB52C}"/>
          </ac:spMkLst>
        </pc:spChg>
        <pc:spChg chg="mod">
          <ac:chgData name="Daniel Garrido Prados" userId="1d43a53d85794cda" providerId="LiveId" clId="{99BE5826-84B3-4542-8155-18D1DE49DA98}" dt="2025-02-19T23:43:42.324" v="791" actId="1035"/>
          <ac:spMkLst>
            <pc:docMk/>
            <pc:sldMk cId="3283744153" sldId="284"/>
            <ac:spMk id="23" creationId="{1008415B-094B-4E4B-88E6-5FEA028608FD}"/>
          </ac:spMkLst>
        </pc:spChg>
      </pc:sldChg>
      <pc:sldChg chg="modTransition addCm modCm">
        <pc:chgData name="Daniel Garrido Prados" userId="1d43a53d85794cda" providerId="LiveId" clId="{99BE5826-84B3-4542-8155-18D1DE49DA98}" dt="2025-02-19T23:52:35.671" v="856"/>
        <pc:sldMkLst>
          <pc:docMk/>
          <pc:sldMk cId="1752381796" sldId="285"/>
        </pc:sldMkLst>
      </pc:sldChg>
      <pc:sldChg chg="addSp modSp del mod modTransition">
        <pc:chgData name="Daniel Garrido Prados" userId="1d43a53d85794cda" providerId="LiveId" clId="{99BE5826-84B3-4542-8155-18D1DE49DA98}" dt="2025-02-19T23:58:12.637" v="934" actId="2696"/>
        <pc:sldMkLst>
          <pc:docMk/>
          <pc:sldMk cId="99414806" sldId="286"/>
        </pc:sldMkLst>
        <pc:spChg chg="add mod">
          <ac:chgData name="Daniel Garrido Prados" userId="1d43a53d85794cda" providerId="LiveId" clId="{99BE5826-84B3-4542-8155-18D1DE49DA98}" dt="2025-02-19T23:58:03.662" v="932" actId="20577"/>
          <ac:spMkLst>
            <pc:docMk/>
            <pc:sldMk cId="99414806" sldId="286"/>
            <ac:spMk id="9" creationId="{118015BB-AC46-4532-95A1-294D48E9C07D}"/>
          </ac:spMkLst>
        </pc:spChg>
        <pc:spChg chg="add mod">
          <ac:chgData name="Daniel Garrido Prados" userId="1d43a53d85794cda" providerId="LiveId" clId="{99BE5826-84B3-4542-8155-18D1DE49DA98}" dt="2025-02-19T23:53:19.722" v="863" actId="1076"/>
          <ac:spMkLst>
            <pc:docMk/>
            <pc:sldMk cId="99414806" sldId="286"/>
            <ac:spMk id="10" creationId="{B9B771CE-CFE0-4DBC-ADD9-B5621452C968}"/>
          </ac:spMkLst>
        </pc:spChg>
        <pc:spChg chg="add mod">
          <ac:chgData name="Daniel Garrido Prados" userId="1d43a53d85794cda" providerId="LiveId" clId="{99BE5826-84B3-4542-8155-18D1DE49DA98}" dt="2025-02-19T23:53:25.037" v="864" actId="1076"/>
          <ac:spMkLst>
            <pc:docMk/>
            <pc:sldMk cId="99414806" sldId="286"/>
            <ac:spMk id="11" creationId="{891D7AA7-98CF-4263-BF12-8A67E70903B0}"/>
          </ac:spMkLst>
        </pc:spChg>
        <pc:spChg chg="add mod">
          <ac:chgData name="Daniel Garrido Prados" userId="1d43a53d85794cda" providerId="LiveId" clId="{99BE5826-84B3-4542-8155-18D1DE49DA98}" dt="2025-02-19T23:52:20.853" v="854" actId="20577"/>
          <ac:spMkLst>
            <pc:docMk/>
            <pc:sldMk cId="99414806" sldId="286"/>
            <ac:spMk id="12" creationId="{A7A8EB9D-ED83-4696-A653-0B289CB0E74A}"/>
          </ac:spMkLst>
        </pc:spChg>
        <pc:spChg chg="add mod">
          <ac:chgData name="Daniel Garrido Prados" userId="1d43a53d85794cda" providerId="LiveId" clId="{99BE5826-84B3-4542-8155-18D1DE49DA98}" dt="2025-02-19T23:53:58.513" v="882" actId="1076"/>
          <ac:spMkLst>
            <pc:docMk/>
            <pc:sldMk cId="99414806" sldId="286"/>
            <ac:spMk id="13" creationId="{DFBD811B-59C7-4225-8816-F8731C9618B1}"/>
          </ac:spMkLst>
        </pc:spChg>
      </pc:sldChg>
      <pc:sldChg chg="del">
        <pc:chgData name="Daniel Garrido Prados" userId="1d43a53d85794cda" providerId="LiveId" clId="{99BE5826-84B3-4542-8155-18D1DE49DA98}" dt="2025-02-19T23:44:58.248" v="792" actId="2696"/>
        <pc:sldMkLst>
          <pc:docMk/>
          <pc:sldMk cId="693128501" sldId="287"/>
        </pc:sldMkLst>
      </pc:sldChg>
      <pc:sldChg chg="modTransition">
        <pc:chgData name="Daniel Garrido Prados" userId="1d43a53d85794cda" providerId="LiveId" clId="{99BE5826-84B3-4542-8155-18D1DE49DA98}" dt="2025-02-19T23:48:17.667" v="813"/>
        <pc:sldMkLst>
          <pc:docMk/>
          <pc:sldMk cId="1193088472" sldId="288"/>
        </pc:sldMkLst>
      </pc:sldChg>
      <pc:sldChg chg="addSp delSp modSp mod modTransition">
        <pc:chgData name="Daniel Garrido Prados" userId="1d43a53d85794cda" providerId="LiveId" clId="{99BE5826-84B3-4542-8155-18D1DE49DA98}" dt="2025-02-19T23:48:57.990" v="823"/>
        <pc:sldMkLst>
          <pc:docMk/>
          <pc:sldMk cId="2324923516" sldId="289"/>
        </pc:sldMkLst>
        <pc:spChg chg="mod">
          <ac:chgData name="Daniel Garrido Prados" userId="1d43a53d85794cda" providerId="LiveId" clId="{99BE5826-84B3-4542-8155-18D1DE49DA98}" dt="2025-02-19T23:24:37.786" v="494" actId="20577"/>
          <ac:spMkLst>
            <pc:docMk/>
            <pc:sldMk cId="2324923516" sldId="289"/>
            <ac:spMk id="10" creationId="{00000000-0000-0000-0000-000000000000}"/>
          </ac:spMkLst>
        </pc:spChg>
        <pc:grpChg chg="del mod">
          <ac:chgData name="Daniel Garrido Prados" userId="1d43a53d85794cda" providerId="LiveId" clId="{99BE5826-84B3-4542-8155-18D1DE49DA98}" dt="2025-02-19T23:24:43.081" v="495" actId="478"/>
          <ac:grpSpMkLst>
            <pc:docMk/>
            <pc:sldMk cId="2324923516" sldId="289"/>
            <ac:grpSpMk id="9" creationId="{00000000-0000-0000-0000-000000000000}"/>
          </ac:grpSpMkLst>
        </pc:grpChg>
        <pc:picChg chg="add mod">
          <ac:chgData name="Daniel Garrido Prados" userId="1d43a53d85794cda" providerId="LiveId" clId="{99BE5826-84B3-4542-8155-18D1DE49DA98}" dt="2025-02-19T23:24:51.534" v="497" actId="1076"/>
          <ac:picMkLst>
            <pc:docMk/>
            <pc:sldMk cId="2324923516" sldId="289"/>
            <ac:picMk id="3" creationId="{60956E0F-9044-450E-AEA0-F4DA3894C075}"/>
          </ac:picMkLst>
        </pc:picChg>
      </pc:sldChg>
      <pc:sldChg chg="addSp modSp mod ord modTransition">
        <pc:chgData name="Daniel Garrido Prados" userId="1d43a53d85794cda" providerId="LiveId" clId="{99BE5826-84B3-4542-8155-18D1DE49DA98}" dt="2025-02-20T00:53:22.997" v="1057" actId="1035"/>
        <pc:sldMkLst>
          <pc:docMk/>
          <pc:sldMk cId="116581804" sldId="290"/>
        </pc:sldMkLst>
        <pc:spChg chg="add mod">
          <ac:chgData name="Daniel Garrido Prados" userId="1d43a53d85794cda" providerId="LiveId" clId="{99BE5826-84B3-4542-8155-18D1DE49DA98}" dt="2025-02-20T00:53:22.997" v="1057" actId="1035"/>
          <ac:spMkLst>
            <pc:docMk/>
            <pc:sldMk cId="116581804" sldId="290"/>
            <ac:spMk id="11" creationId="{5459D189-5DD9-4006-9345-E5C314A304A2}"/>
          </ac:spMkLst>
        </pc:spChg>
        <pc:grpChg chg="mod">
          <ac:chgData name="Daniel Garrido Prados" userId="1d43a53d85794cda" providerId="LiveId" clId="{99BE5826-84B3-4542-8155-18D1DE49DA98}" dt="2025-02-19T21:56:14.743" v="147" actId="1037"/>
          <ac:grpSpMkLst>
            <pc:docMk/>
            <pc:sldMk cId="116581804" sldId="290"/>
            <ac:grpSpMk id="8" creationId="{5F2DA34B-E4BD-4BE9-ADFB-A200AC234636}"/>
          </ac:grpSpMkLst>
        </pc:grpChg>
        <pc:picChg chg="mod">
          <ac:chgData name="Daniel Garrido Prados" userId="1d43a53d85794cda" providerId="LiveId" clId="{99BE5826-84B3-4542-8155-18D1DE49DA98}" dt="2025-02-19T21:56:14.743" v="147" actId="1037"/>
          <ac:picMkLst>
            <pc:docMk/>
            <pc:sldMk cId="116581804" sldId="290"/>
            <ac:picMk id="7" creationId="{C41EBB18-DF99-4E61-B0F4-DCE703604104}"/>
          </ac:picMkLst>
        </pc:picChg>
      </pc:sldChg>
      <pc:sldChg chg="addSp delSp modSp mod modTransition">
        <pc:chgData name="Daniel Garrido Prados" userId="1d43a53d85794cda" providerId="LiveId" clId="{99BE5826-84B3-4542-8155-18D1DE49DA98}" dt="2025-02-19T23:31:25.026" v="550" actId="20577"/>
        <pc:sldMkLst>
          <pc:docMk/>
          <pc:sldMk cId="2681118459" sldId="291"/>
        </pc:sldMkLst>
        <pc:spChg chg="add mod">
          <ac:chgData name="Daniel Garrido Prados" userId="1d43a53d85794cda" providerId="LiveId" clId="{99BE5826-84B3-4542-8155-18D1DE49DA98}" dt="2025-02-19T23:31:25.026" v="550" actId="20577"/>
          <ac:spMkLst>
            <pc:docMk/>
            <pc:sldMk cId="2681118459" sldId="291"/>
            <ac:spMk id="2" creationId="{D5289448-8E44-4A30-A572-4C43CD1F722C}"/>
          </ac:spMkLst>
        </pc:spChg>
        <pc:spChg chg="add mod">
          <ac:chgData name="Daniel Garrido Prados" userId="1d43a53d85794cda" providerId="LiveId" clId="{99BE5826-84B3-4542-8155-18D1DE49DA98}" dt="2025-02-19T22:24:07.988" v="470" actId="207"/>
          <ac:spMkLst>
            <pc:docMk/>
            <pc:sldMk cId="2681118459" sldId="291"/>
            <ac:spMk id="12" creationId="{A25AD1C7-3C3F-435A-AB15-52954D533C42}"/>
          </ac:spMkLst>
        </pc:spChg>
        <pc:spChg chg="add mod">
          <ac:chgData name="Daniel Garrido Prados" userId="1d43a53d85794cda" providerId="LiveId" clId="{99BE5826-84B3-4542-8155-18D1DE49DA98}" dt="2025-02-19T22:24:11.170" v="471" actId="207"/>
          <ac:spMkLst>
            <pc:docMk/>
            <pc:sldMk cId="2681118459" sldId="291"/>
            <ac:spMk id="13" creationId="{6E763AD4-06CC-4F44-9347-E86C6E246044}"/>
          </ac:spMkLst>
        </pc:spChg>
        <pc:picChg chg="del mod">
          <ac:chgData name="Daniel Garrido Prados" userId="1d43a53d85794cda" providerId="LiveId" clId="{99BE5826-84B3-4542-8155-18D1DE49DA98}" dt="2025-02-19T22:23:54.441" v="467" actId="478"/>
          <ac:picMkLst>
            <pc:docMk/>
            <pc:sldMk cId="2681118459" sldId="291"/>
            <ac:picMk id="3" creationId="{B311BAC4-CFB4-47E3-B3F1-82446D398B81}"/>
          </ac:picMkLst>
        </pc:picChg>
        <pc:cxnChg chg="add mod">
          <ac:chgData name="Daniel Garrido Prados" userId="1d43a53d85794cda" providerId="LiveId" clId="{99BE5826-84B3-4542-8155-18D1DE49DA98}" dt="2025-02-19T22:23:39.606" v="465" actId="14100"/>
          <ac:cxnSpMkLst>
            <pc:docMk/>
            <pc:sldMk cId="2681118459" sldId="291"/>
            <ac:cxnSpMk id="7" creationId="{9BEE8176-104E-49F8-AE28-40085E0D7E23}"/>
          </ac:cxnSpMkLst>
        </pc:cxnChg>
        <pc:cxnChg chg="add mod">
          <ac:chgData name="Daniel Garrido Prados" userId="1d43a53d85794cda" providerId="LiveId" clId="{99BE5826-84B3-4542-8155-18D1DE49DA98}" dt="2025-02-19T22:23:46.470" v="466" actId="1582"/>
          <ac:cxnSpMkLst>
            <pc:docMk/>
            <pc:sldMk cId="2681118459" sldId="291"/>
            <ac:cxnSpMk id="19" creationId="{2EC46992-76B4-4332-92F9-5F829CDDE05C}"/>
          </ac:cxnSpMkLst>
        </pc:cxnChg>
      </pc:sldChg>
      <pc:sldChg chg="addSp delSp modSp add mod">
        <pc:chgData name="Daniel Garrido Prados" userId="1d43a53d85794cda" providerId="LiveId" clId="{99BE5826-84B3-4542-8155-18D1DE49DA98}" dt="2025-02-19T23:45:26.130" v="811" actId="20577"/>
        <pc:sldMkLst>
          <pc:docMk/>
          <pc:sldMk cId="1240636010" sldId="292"/>
        </pc:sldMkLst>
        <pc:spChg chg="mod">
          <ac:chgData name="Daniel Garrido Prados" userId="1d43a53d85794cda" providerId="LiveId" clId="{99BE5826-84B3-4542-8155-18D1DE49DA98}" dt="2025-02-19T23:45:26.130" v="811" actId="20577"/>
          <ac:spMkLst>
            <pc:docMk/>
            <pc:sldMk cId="1240636010" sldId="292"/>
            <ac:spMk id="8" creationId="{EC54BD9A-9CC1-44A5-A207-2205746AB68B}"/>
          </ac:spMkLst>
        </pc:spChg>
        <pc:spChg chg="mod">
          <ac:chgData name="Daniel Garrido Prados" userId="1d43a53d85794cda" providerId="LiveId" clId="{99BE5826-84B3-4542-8155-18D1DE49DA98}" dt="2025-02-19T21:46:00.576" v="106" actId="1037"/>
          <ac:spMkLst>
            <pc:docMk/>
            <pc:sldMk cId="1240636010" sldId="292"/>
            <ac:spMk id="13" creationId="{89ECBDC6-FE38-4D5E-A085-C5624AF80285}"/>
          </ac:spMkLst>
        </pc:spChg>
        <pc:spChg chg="add del mod">
          <ac:chgData name="Daniel Garrido Prados" userId="1d43a53d85794cda" providerId="LiveId" clId="{99BE5826-84B3-4542-8155-18D1DE49DA98}" dt="2025-02-19T21:46:42.628" v="112" actId="478"/>
          <ac:spMkLst>
            <pc:docMk/>
            <pc:sldMk cId="1240636010" sldId="292"/>
            <ac:spMk id="14" creationId="{BAC5B93B-74E2-4915-97AC-9CE357EECB43}"/>
          </ac:spMkLst>
        </pc:spChg>
      </pc:sldChg>
      <pc:sldChg chg="addSp modSp add del mod">
        <pc:chgData name="Daniel Garrido Prados" userId="1d43a53d85794cda" providerId="LiveId" clId="{99BE5826-84B3-4542-8155-18D1DE49DA98}" dt="2025-02-19T21:49:37.477" v="123" actId="47"/>
        <pc:sldMkLst>
          <pc:docMk/>
          <pc:sldMk cId="769763545" sldId="293"/>
        </pc:sldMkLst>
        <pc:spChg chg="mod">
          <ac:chgData name="Daniel Garrido Prados" userId="1d43a53d85794cda" providerId="LiveId" clId="{99BE5826-84B3-4542-8155-18D1DE49DA98}" dt="2025-02-19T21:49:25.715" v="120" actId="20577"/>
          <ac:spMkLst>
            <pc:docMk/>
            <pc:sldMk cId="769763545" sldId="293"/>
            <ac:spMk id="13" creationId="{89ECBDC6-FE38-4D5E-A085-C5624AF80285}"/>
          </ac:spMkLst>
        </pc:spChg>
        <pc:spChg chg="add mod">
          <ac:chgData name="Daniel Garrido Prados" userId="1d43a53d85794cda" providerId="LiveId" clId="{99BE5826-84B3-4542-8155-18D1DE49DA98}" dt="2025-02-19T21:49:28.685" v="122" actId="20577"/>
          <ac:spMkLst>
            <pc:docMk/>
            <pc:sldMk cId="769763545" sldId="293"/>
            <ac:spMk id="14" creationId="{3CE4D590-2363-4A10-9FD8-2BBFC4C92B5A}"/>
          </ac:spMkLst>
        </pc:spChg>
      </pc:sldChg>
      <pc:sldChg chg="addSp modSp new mod setBg">
        <pc:chgData name="Daniel Garrido Prados" userId="1d43a53d85794cda" providerId="LiveId" clId="{99BE5826-84B3-4542-8155-18D1DE49DA98}" dt="2025-02-19T22:07:08.035" v="238" actId="14100"/>
        <pc:sldMkLst>
          <pc:docMk/>
          <pc:sldMk cId="3521763222" sldId="293"/>
        </pc:sldMkLst>
        <pc:spChg chg="add mod">
          <ac:chgData name="Daniel Garrido Prados" userId="1d43a53d85794cda" providerId="LiveId" clId="{99BE5826-84B3-4542-8155-18D1DE49DA98}" dt="2025-02-19T22:07:08.035" v="238" actId="14100"/>
          <ac:spMkLst>
            <pc:docMk/>
            <pc:sldMk cId="3521763222" sldId="293"/>
            <ac:spMk id="2" creationId="{9486B193-2EAA-406F-B74D-F093934856A6}"/>
          </ac:spMkLst>
        </pc:spChg>
      </pc:sldChg>
      <pc:sldChg chg="addSp delSp modSp add mod modTransition">
        <pc:chgData name="Daniel Garrido Prados" userId="1d43a53d85794cda" providerId="LiveId" clId="{99BE5826-84B3-4542-8155-18D1DE49DA98}" dt="2025-02-20T00:30:32.489" v="1003" actId="478"/>
        <pc:sldMkLst>
          <pc:docMk/>
          <pc:sldMk cId="3820081616" sldId="294"/>
        </pc:sldMkLst>
        <pc:spChg chg="mod">
          <ac:chgData name="Daniel Garrido Prados" userId="1d43a53d85794cda" providerId="LiveId" clId="{99BE5826-84B3-4542-8155-18D1DE49DA98}" dt="2025-02-19T23:43:00.870" v="776" actId="20577"/>
          <ac:spMkLst>
            <pc:docMk/>
            <pc:sldMk cId="3820081616" sldId="294"/>
            <ac:spMk id="4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20T00:30:14.136" v="1001" actId="20577"/>
          <ac:spMkLst>
            <pc:docMk/>
            <pc:sldMk cId="3820081616" sldId="294"/>
            <ac:spMk id="7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41:41.859" v="750" actId="20577"/>
          <ac:spMkLst>
            <pc:docMk/>
            <pc:sldMk cId="3820081616" sldId="294"/>
            <ac:spMk id="11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20T00:28:32.452" v="953" actId="20577"/>
          <ac:spMkLst>
            <pc:docMk/>
            <pc:sldMk cId="3820081616" sldId="294"/>
            <ac:spMk id="12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20T00:29:59.138" v="989" actId="20577"/>
          <ac:spMkLst>
            <pc:docMk/>
            <pc:sldMk cId="3820081616" sldId="294"/>
            <ac:spMk id="13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20T00:29:02.452" v="976" actId="20577"/>
          <ac:spMkLst>
            <pc:docMk/>
            <pc:sldMk cId="3820081616" sldId="294"/>
            <ac:spMk id="16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20T00:30:11.646" v="997" actId="20577"/>
          <ac:spMkLst>
            <pc:docMk/>
            <pc:sldMk cId="3820081616" sldId="294"/>
            <ac:spMk id="17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20T00:30:07.831" v="993" actId="20577"/>
          <ac:spMkLst>
            <pc:docMk/>
            <pc:sldMk cId="3820081616" sldId="294"/>
            <ac:spMk id="19" creationId="{00000000-0000-0000-0000-000000000000}"/>
          </ac:spMkLst>
        </pc:spChg>
        <pc:spChg chg="del">
          <ac:chgData name="Daniel Garrido Prados" userId="1d43a53d85794cda" providerId="LiveId" clId="{99BE5826-84B3-4542-8155-18D1DE49DA98}" dt="2025-02-20T00:30:32.489" v="1003" actId="478"/>
          <ac:spMkLst>
            <pc:docMk/>
            <pc:sldMk cId="3820081616" sldId="294"/>
            <ac:spMk id="34" creationId="{8EC719E7-37D2-4231-87E5-42746BD7DFCE}"/>
          </ac:spMkLst>
        </pc:spChg>
        <pc:spChg chg="del mod">
          <ac:chgData name="Daniel Garrido Prados" userId="1d43a53d85794cda" providerId="LiveId" clId="{99BE5826-84B3-4542-8155-18D1DE49DA98}" dt="2025-02-20T00:30:32.489" v="1003" actId="478"/>
          <ac:spMkLst>
            <pc:docMk/>
            <pc:sldMk cId="3820081616" sldId="294"/>
            <ac:spMk id="36" creationId="{F8F6B155-A679-4712-9650-9A8A1F5947E0}"/>
          </ac:spMkLst>
        </pc:spChg>
        <pc:grpChg chg="del">
          <ac:chgData name="Daniel Garrido Prados" userId="1d43a53d85794cda" providerId="LiveId" clId="{99BE5826-84B3-4542-8155-18D1DE49DA98}" dt="2025-02-19T23:41:06.754" v="730" actId="478"/>
          <ac:grpSpMkLst>
            <pc:docMk/>
            <pc:sldMk cId="3820081616" sldId="294"/>
            <ac:grpSpMk id="30" creationId="{00000000-0000-0000-0000-000000000000}"/>
          </ac:grpSpMkLst>
        </pc:grpChg>
        <pc:picChg chg="add mod">
          <ac:chgData name="Daniel Garrido Prados" userId="1d43a53d85794cda" providerId="LiveId" clId="{99BE5826-84B3-4542-8155-18D1DE49DA98}" dt="2025-02-19T23:41:17.559" v="732"/>
          <ac:picMkLst>
            <pc:docMk/>
            <pc:sldMk cId="3820081616" sldId="294"/>
            <ac:picMk id="33" creationId="{A442A87A-4955-44A6-BE51-35189EAE1927}"/>
          </ac:picMkLst>
        </pc:picChg>
      </pc:sldChg>
      <pc:sldChg chg="addSp delSp modSp add mod modTransition">
        <pc:chgData name="Daniel Garrido Prados" userId="1d43a53d85794cda" providerId="LiveId" clId="{99BE5826-84B3-4542-8155-18D1DE49DA98}" dt="2025-02-19T23:58:22.719" v="937" actId="478"/>
        <pc:sldMkLst>
          <pc:docMk/>
          <pc:sldMk cId="3064858103" sldId="295"/>
        </pc:sldMkLst>
        <pc:spChg chg="mod">
          <ac:chgData name="Daniel Garrido Prados" userId="1d43a53d85794cda" providerId="LiveId" clId="{99BE5826-84B3-4542-8155-18D1DE49DA98}" dt="2025-02-19T23:58:17.244" v="936" actId="1076"/>
          <ac:spMkLst>
            <pc:docMk/>
            <pc:sldMk cId="3064858103" sldId="295"/>
            <ac:spMk id="4" creationId="{00000000-0000-0000-0000-000000000000}"/>
          </ac:spMkLst>
        </pc:spChg>
        <pc:spChg chg="mod">
          <ac:chgData name="Daniel Garrido Prados" userId="1d43a53d85794cda" providerId="LiveId" clId="{99BE5826-84B3-4542-8155-18D1DE49DA98}" dt="2025-02-19T23:57:07.965" v="916" actId="20577"/>
          <ac:spMkLst>
            <pc:docMk/>
            <pc:sldMk cId="3064858103" sldId="295"/>
            <ac:spMk id="9" creationId="{118015BB-AC46-4532-95A1-294D48E9C07D}"/>
          </ac:spMkLst>
        </pc:spChg>
        <pc:spChg chg="mod">
          <ac:chgData name="Daniel Garrido Prados" userId="1d43a53d85794cda" providerId="LiveId" clId="{99BE5826-84B3-4542-8155-18D1DE49DA98}" dt="2025-02-19T23:57:11.858" v="919" actId="20577"/>
          <ac:spMkLst>
            <pc:docMk/>
            <pc:sldMk cId="3064858103" sldId="295"/>
            <ac:spMk id="10" creationId="{B9B771CE-CFE0-4DBC-ADD9-B5621452C968}"/>
          </ac:spMkLst>
        </pc:spChg>
        <pc:spChg chg="mod">
          <ac:chgData name="Daniel Garrido Prados" userId="1d43a53d85794cda" providerId="LiveId" clId="{99BE5826-84B3-4542-8155-18D1DE49DA98}" dt="2025-02-19T23:57:15.129" v="922" actId="20577"/>
          <ac:spMkLst>
            <pc:docMk/>
            <pc:sldMk cId="3064858103" sldId="295"/>
            <ac:spMk id="11" creationId="{891D7AA7-98CF-4263-BF12-8A67E70903B0}"/>
          </ac:spMkLst>
        </pc:spChg>
        <pc:spChg chg="mod">
          <ac:chgData name="Daniel Garrido Prados" userId="1d43a53d85794cda" providerId="LiveId" clId="{99BE5826-84B3-4542-8155-18D1DE49DA98}" dt="2025-02-19T23:57:19.236" v="925" actId="20577"/>
          <ac:spMkLst>
            <pc:docMk/>
            <pc:sldMk cId="3064858103" sldId="295"/>
            <ac:spMk id="12" creationId="{A7A8EB9D-ED83-4696-A653-0B289CB0E74A}"/>
          </ac:spMkLst>
        </pc:spChg>
        <pc:spChg chg="add del mod">
          <ac:chgData name="Daniel Garrido Prados" userId="1d43a53d85794cda" providerId="LiveId" clId="{99BE5826-84B3-4542-8155-18D1DE49DA98}" dt="2025-02-19T23:58:22.719" v="937" actId="478"/>
          <ac:spMkLst>
            <pc:docMk/>
            <pc:sldMk cId="3064858103" sldId="295"/>
            <ac:spMk id="14" creationId="{378B795E-2E67-4105-891B-7AAECA37AB37}"/>
          </ac:spMkLst>
        </pc:spChg>
      </pc:sldChg>
      <pc:sldChg chg="modSp add mod modTransition">
        <pc:chgData name="Daniel Garrido Prados" userId="1d43a53d85794cda" providerId="LiveId" clId="{99BE5826-84B3-4542-8155-18D1DE49DA98}" dt="2025-02-20T00:27:05.167" v="947" actId="20577"/>
        <pc:sldMkLst>
          <pc:docMk/>
          <pc:sldMk cId="2807554688" sldId="296"/>
        </pc:sldMkLst>
        <pc:spChg chg="mod">
          <ac:chgData name="Daniel Garrido Prados" userId="1d43a53d85794cda" providerId="LiveId" clId="{99BE5826-84B3-4542-8155-18D1DE49DA98}" dt="2025-02-20T00:27:05.167" v="947" actId="20577"/>
          <ac:spMkLst>
            <pc:docMk/>
            <pc:sldMk cId="2807554688" sldId="296"/>
            <ac:spMk id="13" creationId="{DFBD811B-59C7-4225-8816-F8731C9618B1}"/>
          </ac:spMkLst>
        </pc:spChg>
      </pc:sldChg>
      <pc:sldChg chg="modSp add mod">
        <pc:chgData name="Daniel Garrido Prados" userId="1d43a53d85794cda" providerId="LiveId" clId="{99BE5826-84B3-4542-8155-18D1DE49DA98}" dt="2025-02-20T00:31:15.505" v="1007" actId="20577"/>
        <pc:sldMkLst>
          <pc:docMk/>
          <pc:sldMk cId="1378616355" sldId="297"/>
        </pc:sldMkLst>
        <pc:spChg chg="mod">
          <ac:chgData name="Daniel Garrido Prados" userId="1d43a53d85794cda" providerId="LiveId" clId="{99BE5826-84B3-4542-8155-18D1DE49DA98}" dt="2025-02-20T00:31:12.358" v="1005" actId="1076"/>
          <ac:spMkLst>
            <pc:docMk/>
            <pc:sldMk cId="1378616355" sldId="297"/>
            <ac:spMk id="34" creationId="{8EC719E7-37D2-4231-87E5-42746BD7DFCE}"/>
          </ac:spMkLst>
        </pc:spChg>
        <pc:spChg chg="mod">
          <ac:chgData name="Daniel Garrido Prados" userId="1d43a53d85794cda" providerId="LiveId" clId="{99BE5826-84B3-4542-8155-18D1DE49DA98}" dt="2025-02-20T00:31:15.505" v="1007" actId="20577"/>
          <ac:spMkLst>
            <pc:docMk/>
            <pc:sldMk cId="1378616355" sldId="297"/>
            <ac:spMk id="36" creationId="{F8F6B155-A679-4712-9650-9A8A1F5947E0}"/>
          </ac:spMkLst>
        </pc:spChg>
      </pc:sldChg>
    </pc:docChg>
  </pc:docChgLst>
  <pc:docChgLst>
    <pc:chgData name="Daniel Garrido Prados" userId="1d43a53d85794cda" providerId="LiveId" clId="{A3828258-A516-4793-A493-6F1AE27A2690}"/>
    <pc:docChg chg="undo custSel addSld delSld modSld sldOrd">
      <pc:chgData name="Daniel Garrido Prados" userId="1d43a53d85794cda" providerId="LiveId" clId="{A3828258-A516-4793-A493-6F1AE27A2690}" dt="2025-02-19T19:41:08.687" v="160" actId="2696"/>
      <pc:docMkLst>
        <pc:docMk/>
      </pc:docMkLst>
      <pc:sldChg chg="addSp delSp modSp mod">
        <pc:chgData name="Daniel Garrido Prados" userId="1d43a53d85794cda" providerId="LiveId" clId="{A3828258-A516-4793-A493-6F1AE27A2690}" dt="2025-02-19T10:47:07.388" v="38" actId="1076"/>
        <pc:sldMkLst>
          <pc:docMk/>
          <pc:sldMk cId="0" sldId="263"/>
        </pc:sldMkLst>
        <pc:picChg chg="del">
          <ac:chgData name="Daniel Garrido Prados" userId="1d43a53d85794cda" providerId="LiveId" clId="{A3828258-A516-4793-A493-6F1AE27A2690}" dt="2025-02-19T10:46:51.644" v="33" actId="478"/>
          <ac:picMkLst>
            <pc:docMk/>
            <pc:sldMk cId="0" sldId="263"/>
            <ac:picMk id="15" creationId="{621C60BA-FA53-44CC-9EA4-B7DD371B673A}"/>
          </ac:picMkLst>
        </pc:picChg>
        <pc:picChg chg="add mod">
          <ac:chgData name="Daniel Garrido Prados" userId="1d43a53d85794cda" providerId="LiveId" clId="{A3828258-A516-4793-A493-6F1AE27A2690}" dt="2025-02-19T10:47:07.388" v="38" actId="1076"/>
          <ac:picMkLst>
            <pc:docMk/>
            <pc:sldMk cId="0" sldId="263"/>
            <ac:picMk id="19" creationId="{D775932A-0C67-499E-BAD7-83F88A678CBF}"/>
          </ac:picMkLst>
        </pc:picChg>
      </pc:sldChg>
      <pc:sldChg chg="del">
        <pc:chgData name="Daniel Garrido Prados" userId="1d43a53d85794cda" providerId="LiveId" clId="{A3828258-A516-4793-A493-6F1AE27A2690}" dt="2025-02-19T19:41:08.687" v="160" actId="2696"/>
        <pc:sldMkLst>
          <pc:docMk/>
          <pc:sldMk cId="0" sldId="268"/>
        </pc:sldMkLst>
      </pc:sldChg>
      <pc:sldChg chg="del">
        <pc:chgData name="Daniel Garrido Prados" userId="1d43a53d85794cda" providerId="LiveId" clId="{A3828258-A516-4793-A493-6F1AE27A2690}" dt="2025-02-19T19:41:06.097" v="159" actId="2696"/>
        <pc:sldMkLst>
          <pc:docMk/>
          <pc:sldMk cId="0" sldId="270"/>
        </pc:sldMkLst>
      </pc:sldChg>
      <pc:sldChg chg="addSp delSp modSp mod">
        <pc:chgData name="Daniel Garrido Prados" userId="1d43a53d85794cda" providerId="LiveId" clId="{A3828258-A516-4793-A493-6F1AE27A2690}" dt="2025-02-19T10:51:19.100" v="74" actId="14100"/>
        <pc:sldMkLst>
          <pc:docMk/>
          <pc:sldMk cId="0" sldId="272"/>
        </pc:sldMkLst>
        <pc:spChg chg="del mod">
          <ac:chgData name="Daniel Garrido Prados" userId="1d43a53d85794cda" providerId="LiveId" clId="{A3828258-A516-4793-A493-6F1AE27A2690}" dt="2025-02-19T10:51:04.365" v="69" actId="478"/>
          <ac:spMkLst>
            <pc:docMk/>
            <pc:sldMk cId="0" sldId="272"/>
            <ac:spMk id="2" creationId="{00000000-0000-0000-0000-000000000000}"/>
          </ac:spMkLst>
        </pc:spChg>
        <pc:spChg chg="del">
          <ac:chgData name="Daniel Garrido Prados" userId="1d43a53d85794cda" providerId="LiveId" clId="{A3828258-A516-4793-A493-6F1AE27A2690}" dt="2025-02-19T10:51:12.757" v="72" actId="478"/>
          <ac:spMkLst>
            <pc:docMk/>
            <pc:sldMk cId="0" sldId="272"/>
            <ac:spMk id="3" creationId="{00000000-0000-0000-0000-000000000000}"/>
          </ac:spMkLst>
        </pc:spChg>
        <pc:spChg chg="del">
          <ac:chgData name="Daniel Garrido Prados" userId="1d43a53d85794cda" providerId="LiveId" clId="{A3828258-A516-4793-A493-6F1AE27A2690}" dt="2025-02-19T10:51:15.295" v="73" actId="478"/>
          <ac:spMkLst>
            <pc:docMk/>
            <pc:sldMk cId="0" sldId="272"/>
            <ac:spMk id="4" creationId="{00000000-0000-0000-0000-000000000000}"/>
          </ac:spMkLst>
        </pc:spChg>
        <pc:picChg chg="add mod">
          <ac:chgData name="Daniel Garrido Prados" userId="1d43a53d85794cda" providerId="LiveId" clId="{A3828258-A516-4793-A493-6F1AE27A2690}" dt="2025-02-19T10:51:19.100" v="74" actId="14100"/>
          <ac:picMkLst>
            <pc:docMk/>
            <pc:sldMk cId="0" sldId="272"/>
            <ac:picMk id="6" creationId="{BD87C6C3-5683-4864-A4B0-ABAC54436200}"/>
          </ac:picMkLst>
        </pc:picChg>
      </pc:sldChg>
      <pc:sldChg chg="addSp delSp modSp mod addCm modCm">
        <pc:chgData name="Daniel Garrido Prados" userId="1d43a53d85794cda" providerId="LiveId" clId="{A3828258-A516-4793-A493-6F1AE27A2690}" dt="2025-02-19T14:24:02.524" v="99"/>
        <pc:sldMkLst>
          <pc:docMk/>
          <pc:sldMk cId="1752381796" sldId="285"/>
        </pc:sldMkLst>
        <pc:spChg chg="mod">
          <ac:chgData name="Daniel Garrido Prados" userId="1d43a53d85794cda" providerId="LiveId" clId="{A3828258-A516-4793-A493-6F1AE27A2690}" dt="2025-02-19T10:50:02.949" v="65" actId="1037"/>
          <ac:spMkLst>
            <pc:docMk/>
            <pc:sldMk cId="1752381796" sldId="285"/>
            <ac:spMk id="5" creationId="{00000000-0000-0000-0000-000000000000}"/>
          </ac:spMkLst>
        </pc:spChg>
        <pc:grpChg chg="mod">
          <ac:chgData name="Daniel Garrido Prados" userId="1d43a53d85794cda" providerId="LiveId" clId="{A3828258-A516-4793-A493-6F1AE27A2690}" dt="2025-02-19T10:50:12.326" v="67" actId="14100"/>
          <ac:grpSpMkLst>
            <pc:docMk/>
            <pc:sldMk cId="1752381796" sldId="285"/>
            <ac:grpSpMk id="9" creationId="{00000000-0000-0000-0000-000000000000}"/>
          </ac:grpSpMkLst>
        </pc:grpChg>
        <pc:picChg chg="del">
          <ac:chgData name="Daniel Garrido Prados" userId="1d43a53d85794cda" providerId="LiveId" clId="{A3828258-A516-4793-A493-6F1AE27A2690}" dt="2025-02-19T10:49:42.941" v="43" actId="478"/>
          <ac:picMkLst>
            <pc:docMk/>
            <pc:sldMk cId="1752381796" sldId="285"/>
            <ac:picMk id="3" creationId="{0D3A9A41-3383-4080-877A-595296D787FA}"/>
          </ac:picMkLst>
        </pc:picChg>
        <pc:picChg chg="add mod">
          <ac:chgData name="Daniel Garrido Prados" userId="1d43a53d85794cda" providerId="LiveId" clId="{A3828258-A516-4793-A493-6F1AE27A2690}" dt="2025-02-19T10:50:25.127" v="68" actId="1076"/>
          <ac:picMkLst>
            <pc:docMk/>
            <pc:sldMk cId="1752381796" sldId="285"/>
            <ac:picMk id="6" creationId="{8B9F74EA-4EAD-47BC-BF0A-5E75F56D9921}"/>
          </ac:picMkLst>
        </pc:picChg>
      </pc:sldChg>
      <pc:sldChg chg="addSp delSp modSp mod">
        <pc:chgData name="Daniel Garrido Prados" userId="1d43a53d85794cda" providerId="LiveId" clId="{A3828258-A516-4793-A493-6F1AE27A2690}" dt="2025-02-19T11:05:03.503" v="85" actId="14100"/>
        <pc:sldMkLst>
          <pc:docMk/>
          <pc:sldMk cId="693128501" sldId="287"/>
        </pc:sldMkLst>
        <pc:spChg chg="del">
          <ac:chgData name="Daniel Garrido Prados" userId="1d43a53d85794cda" providerId="LiveId" clId="{A3828258-A516-4793-A493-6F1AE27A2690}" dt="2025-02-19T10:46:37.004" v="30" actId="478"/>
          <ac:spMkLst>
            <pc:docMk/>
            <pc:sldMk cId="693128501" sldId="287"/>
            <ac:spMk id="49" creationId="{046DB66F-0F5E-42BB-9F54-1E5064B52CE6}"/>
          </ac:spMkLst>
        </pc:spChg>
        <pc:picChg chg="add del mod">
          <ac:chgData name="Daniel Garrido Prados" userId="1d43a53d85794cda" providerId="LiveId" clId="{A3828258-A516-4793-A493-6F1AE27A2690}" dt="2025-02-19T11:04:24.311" v="75" actId="478"/>
          <ac:picMkLst>
            <pc:docMk/>
            <pc:sldMk cId="693128501" sldId="287"/>
            <ac:picMk id="4" creationId="{AABE4476-CD77-4BFC-8AC1-FD6498584A9E}"/>
          </ac:picMkLst>
        </pc:picChg>
        <pc:picChg chg="add del mod">
          <ac:chgData name="Daniel Garrido Prados" userId="1d43a53d85794cda" providerId="LiveId" clId="{A3828258-A516-4793-A493-6F1AE27A2690}" dt="2025-02-19T11:04:49.355" v="80" actId="478"/>
          <ac:picMkLst>
            <pc:docMk/>
            <pc:sldMk cId="693128501" sldId="287"/>
            <ac:picMk id="8" creationId="{9D7DD7D5-621E-4412-9F93-1F27358A5EA6}"/>
          </ac:picMkLst>
        </pc:picChg>
        <pc:picChg chg="add mod">
          <ac:chgData name="Daniel Garrido Prados" userId="1d43a53d85794cda" providerId="LiveId" clId="{A3828258-A516-4793-A493-6F1AE27A2690}" dt="2025-02-19T11:05:03.503" v="85" actId="14100"/>
          <ac:picMkLst>
            <pc:docMk/>
            <pc:sldMk cId="693128501" sldId="287"/>
            <ac:picMk id="10" creationId="{E17B2A00-F1B9-42A3-88C2-C8CAFED8F8AE}"/>
          </ac:picMkLst>
        </pc:picChg>
      </pc:sldChg>
      <pc:sldChg chg="addSp delSp modSp mod addCm modCm">
        <pc:chgData name="Daniel Garrido Prados" userId="1d43a53d85794cda" providerId="LiveId" clId="{A3828258-A516-4793-A493-6F1AE27A2690}" dt="2025-02-19T14:35:17.133" v="111" actId="20577"/>
        <pc:sldMkLst>
          <pc:docMk/>
          <pc:sldMk cId="2324923516" sldId="289"/>
        </pc:sldMkLst>
        <pc:spChg chg="add del mod topLvl">
          <ac:chgData name="Daniel Garrido Prados" userId="1d43a53d85794cda" providerId="LiveId" clId="{A3828258-A516-4793-A493-6F1AE27A2690}" dt="2025-02-19T14:35:17.133" v="111" actId="20577"/>
          <ac:spMkLst>
            <pc:docMk/>
            <pc:sldMk cId="2324923516" sldId="289"/>
            <ac:spMk id="10" creationId="{00000000-0000-0000-0000-000000000000}"/>
          </ac:spMkLst>
        </pc:spChg>
        <pc:spChg chg="mod topLvl">
          <ac:chgData name="Daniel Garrido Prados" userId="1d43a53d85794cda" providerId="LiveId" clId="{A3828258-A516-4793-A493-6F1AE27A2690}" dt="2025-02-19T14:14:14.390" v="95" actId="478"/>
          <ac:spMkLst>
            <pc:docMk/>
            <pc:sldMk cId="2324923516" sldId="289"/>
            <ac:spMk id="11" creationId="{00000000-0000-0000-0000-000000000000}"/>
          </ac:spMkLst>
        </pc:spChg>
        <pc:grpChg chg="add del">
          <ac:chgData name="Daniel Garrido Prados" userId="1d43a53d85794cda" providerId="LiveId" clId="{A3828258-A516-4793-A493-6F1AE27A2690}" dt="2025-02-19T14:14:14.390" v="95" actId="478"/>
          <ac:grpSpMkLst>
            <pc:docMk/>
            <pc:sldMk cId="2324923516" sldId="289"/>
            <ac:grpSpMk id="9" creationId="{00000000-0000-0000-0000-000000000000}"/>
          </ac:grpSpMkLst>
        </pc:grpChg>
        <pc:graphicFrameChg chg="add del mod modGraphic">
          <ac:chgData name="Daniel Garrido Prados" userId="1d43a53d85794cda" providerId="LiveId" clId="{A3828258-A516-4793-A493-6F1AE27A2690}" dt="2025-02-19T14:14:13.940" v="94" actId="3680"/>
          <ac:graphicFrameMkLst>
            <pc:docMk/>
            <pc:sldMk cId="2324923516" sldId="289"/>
            <ac:graphicFrameMk id="2" creationId="{7B4C9F53-9F56-4D51-8855-3FE514747990}"/>
          </ac:graphicFrameMkLst>
        </pc:graphicFrameChg>
      </pc:sldChg>
      <pc:sldChg chg="ord modCm">
        <pc:chgData name="Daniel Garrido Prados" userId="1d43a53d85794cda" providerId="LiveId" clId="{A3828258-A516-4793-A493-6F1AE27A2690}" dt="2025-02-19T10:48:04.173" v="42"/>
        <pc:sldMkLst>
          <pc:docMk/>
          <pc:sldMk cId="116581804" sldId="290"/>
        </pc:sldMkLst>
      </pc:sldChg>
      <pc:sldChg chg="addSp delSp modSp add mod">
        <pc:chgData name="Daniel Garrido Prados" userId="1d43a53d85794cda" providerId="LiveId" clId="{A3828258-A516-4793-A493-6F1AE27A2690}" dt="2025-02-19T14:38:30.985" v="158" actId="1076"/>
        <pc:sldMkLst>
          <pc:docMk/>
          <pc:sldMk cId="2681118459" sldId="291"/>
        </pc:sldMkLst>
        <pc:spChg chg="mod">
          <ac:chgData name="Daniel Garrido Prados" userId="1d43a53d85794cda" providerId="LiveId" clId="{A3828258-A516-4793-A493-6F1AE27A2690}" dt="2025-02-19T14:38:28.488" v="157" actId="20577"/>
          <ac:spMkLst>
            <pc:docMk/>
            <pc:sldMk cId="2681118459" sldId="291"/>
            <ac:spMk id="10" creationId="{00000000-0000-0000-0000-000000000000}"/>
          </ac:spMkLst>
        </pc:spChg>
        <pc:spChg chg="del">
          <ac:chgData name="Daniel Garrido Prados" userId="1d43a53d85794cda" providerId="LiveId" clId="{A3828258-A516-4793-A493-6F1AE27A2690}" dt="2025-02-19T14:35:35.391" v="114" actId="478"/>
          <ac:spMkLst>
            <pc:docMk/>
            <pc:sldMk cId="2681118459" sldId="291"/>
            <ac:spMk id="16" creationId="{8D42456F-78C1-4993-BB9F-DCDF1E844261}"/>
          </ac:spMkLst>
        </pc:spChg>
        <pc:spChg chg="del">
          <ac:chgData name="Daniel Garrido Prados" userId="1d43a53d85794cda" providerId="LiveId" clId="{A3828258-A516-4793-A493-6F1AE27A2690}" dt="2025-02-19T14:35:35.391" v="114" actId="478"/>
          <ac:spMkLst>
            <pc:docMk/>
            <pc:sldMk cId="2681118459" sldId="291"/>
            <ac:spMk id="17" creationId="{9052095C-052E-41C4-8F59-8923B0C94AEF}"/>
          </ac:spMkLst>
        </pc:spChg>
        <pc:spChg chg="mod">
          <ac:chgData name="Daniel Garrido Prados" userId="1d43a53d85794cda" providerId="LiveId" clId="{A3828258-A516-4793-A493-6F1AE27A2690}" dt="2025-02-19T14:36:04.087" v="153" actId="1076"/>
          <ac:spMkLst>
            <pc:docMk/>
            <pc:sldMk cId="2681118459" sldId="291"/>
            <ac:spMk id="18" creationId="{C229B914-823A-4BE0-814B-E2268BAA02F1}"/>
          </ac:spMkLst>
        </pc:spChg>
        <pc:picChg chg="add mod">
          <ac:chgData name="Daniel Garrido Prados" userId="1d43a53d85794cda" providerId="LiveId" clId="{A3828258-A516-4793-A493-6F1AE27A2690}" dt="2025-02-19T14:38:30.985" v="158" actId="1076"/>
          <ac:picMkLst>
            <pc:docMk/>
            <pc:sldMk cId="2681118459" sldId="291"/>
            <ac:picMk id="3" creationId="{B311BAC4-CFB4-47E3-B3F1-82446D398B81}"/>
          </ac:picMkLst>
        </pc:picChg>
        <pc:picChg chg="del">
          <ac:chgData name="Daniel Garrido Prados" userId="1d43a53d85794cda" providerId="LiveId" clId="{A3828258-A516-4793-A493-6F1AE27A2690}" dt="2025-02-19T14:35:31.889" v="113" actId="478"/>
          <ac:picMkLst>
            <pc:docMk/>
            <pc:sldMk cId="2681118459" sldId="291"/>
            <ac:picMk id="27" creationId="{BC0FDC54-F18E-4AF4-8EFB-2459C38C349C}"/>
          </ac:picMkLst>
        </pc:picChg>
        <pc:picChg chg="mod">
          <ac:chgData name="Daniel Garrido Prados" userId="1d43a53d85794cda" providerId="LiveId" clId="{A3828258-A516-4793-A493-6F1AE27A2690}" dt="2025-02-19T14:36:04.087" v="153" actId="1076"/>
          <ac:picMkLst>
            <pc:docMk/>
            <pc:sldMk cId="2681118459" sldId="291"/>
            <ac:picMk id="29" creationId="{EA8BCAE1-0638-4C55-91DC-ECEB17747D3A}"/>
          </ac:picMkLst>
        </pc:picChg>
        <pc:picChg chg="del">
          <ac:chgData name="Daniel Garrido Prados" userId="1d43a53d85794cda" providerId="LiveId" clId="{A3828258-A516-4793-A493-6F1AE27A2690}" dt="2025-02-19T14:35:31.889" v="113" actId="478"/>
          <ac:picMkLst>
            <pc:docMk/>
            <pc:sldMk cId="2681118459" sldId="291"/>
            <ac:picMk id="31" creationId="{DCCCAABD-52FB-496E-884E-83F73DC4EBB6}"/>
          </ac:picMkLst>
        </pc:picChg>
      </pc:sldChg>
      <pc:sldChg chg="new del">
        <pc:chgData name="Daniel Garrido Prados" userId="1d43a53d85794cda" providerId="LiveId" clId="{A3828258-A516-4793-A493-6F1AE27A2690}" dt="2025-02-18T23:43:27.790" v="28" actId="47"/>
        <pc:sldMkLst>
          <pc:docMk/>
          <pc:sldMk cId="3935446778" sldId="291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9T00:28:16.488" idx="7">
    <p:pos x="10" y="10"/>
    <p:text>Explicar problemática, que estamos teniendo muchas roturas en nuestras fresadoras y por eso es necesario averiguar cuando se están originando esos fallos y en concreto qué tipo de fallo se va originar. Para ello se ha recurrido a un modelo de aprendizaje supervisado apoyado de uno no supervisado con los mejores parámetros posibles y otro de redes neuranales para averiguar el tipo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8T17:11:38.806" idx="1">
    <p:pos x="10" y="10"/>
    <p:text>No nulos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9T00:35:24.316" idx="8">
    <p:pos x="10" y="10"/>
    <p:text>Observando las correlaciones del heatmapa, en concreto las multicolinealidad de variables y probando muchas diferentes combinaciones al final se llegó a que la mejor configuración de caracterísitcas era esta: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8T18:01:38.449" idx="2">
    <p:pos x="10" y="10"/>
    <p:text>Tenía que fomentar el recall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9T15:23:19.358" idx="9">
    <p:pos x="10" y="10"/>
    <p:text>Aquí nos intera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9T15:23:34.899" idx="10">
    <p:pos x="10" y="10"/>
    <p:text>Iba a centrarnos en un equilibrio por lo que elegimos el accuracy</p:text>
    <p:extLst>
      <p:ext uri="{C676402C-5697-4E1C-873F-D02D1690AC5C}">
        <p15:threadingInfo xmlns:p15="http://schemas.microsoft.com/office/powerpoint/2012/main" timeZoneBias="-60"/>
      </p:ext>
    </p:extLst>
  </p:cm>
  <p:cm authorId="1" dt="2025-02-20T00:52:28.421" idx="11">
    <p:pos x="106" y="106"/>
    <p:text>CONTAMOS CON POCOS DATOS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8T19:08:34.843" idx="3">
    <p:pos x="10" y="10"/>
    <p:text>+ Data: nuestro datasets estaba bastante desbalanceado, por lo que una mayor información sobre distintos procesos pudiera haber permitido una mejor precisión</p:text>
    <p:extLst>
      <p:ext uri="{C676402C-5697-4E1C-873F-D02D1690AC5C}">
        <p15:threadingInfo xmlns:p15="http://schemas.microsoft.com/office/powerpoint/2012/main" timeZoneBias="-60"/>
      </p:ext>
    </p:extLst>
  </p:cm>
  <p:cm authorId="1" dt="2025-02-18T19:09:20.631" idx="4">
    <p:pos x="106" y="106"/>
    <p:text>+ Tiempo: Si el equipo hubiera contado con más tiempo, se hubiera permitido jugar con más parámetros y modelos con los datos permitidos</p:text>
    <p:extLst>
      <p:ext uri="{C676402C-5697-4E1C-873F-D02D1690AC5C}">
        <p15:threadingInfo xmlns:p15="http://schemas.microsoft.com/office/powerpoint/2012/main" timeZoneBias="-60"/>
      </p:ext>
    </p:extLst>
  </p:cm>
  <p:cm authorId="1" dt="2025-02-18T19:11:01.686" idx="5">
    <p:pos x="202" y="202"/>
    <p:text>La creaciuón de nuevos El establecimiento de otros parámetros como diferentes avances de la máquina, o parámetros de calidad a la pieza puesta hubiera permitido una mayor exactitud y evitarusar el parámetrodel tiempo, ya que el fallo del proceso debería ser independiente</p:text>
    <p:extLst>
      <p:ext uri="{C676402C-5697-4E1C-873F-D02D1690AC5C}">
        <p15:threadingInfo xmlns:p15="http://schemas.microsoft.com/office/powerpoint/2012/main" timeZoneBias="-60"/>
      </p:ext>
    </p:extLst>
  </p:cm>
  <p:cm authorId="1" dt="2025-02-18T19:16:28.055" idx="6">
    <p:pos x="8686" y="2025"/>
    <p:text>El probar otros modelos más complejos, en concreto de redes neuronales o incluso modelos separados para cada modelo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comments" Target="../comments/comment4.xml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comments" Target="../comments/comment5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6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comments" Target="../comments/comment7.xml"/><Relationship Id="rId5" Type="http://schemas.openxmlformats.org/officeDocument/2006/relationships/image" Target="../media/image36.svg"/><Relationship Id="rId10" Type="http://schemas.openxmlformats.org/officeDocument/2006/relationships/image" Target="../media/image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555184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6" y="5736893"/>
            <a:ext cx="16593942" cy="197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MANTENIMIENTO PREVENTIVO POR IA</a:t>
            </a:r>
          </a:p>
          <a:p>
            <a:pPr algn="l">
              <a:lnSpc>
                <a:spcPts val="5200"/>
              </a:lnSpc>
            </a:pPr>
            <a:endParaRPr lang="en-US" sz="3714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3714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1018" y="1760413"/>
            <a:ext cx="17861698" cy="378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40"/>
              </a:lnSpc>
            </a:pPr>
            <a:r>
              <a:rPr lang="en-US" sz="15759" spc="78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Control </a:t>
            </a:r>
            <a:r>
              <a:rPr lang="en-US" sz="15759" spc="78" dirty="0" err="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Predictivo</a:t>
            </a:r>
            <a:r>
              <a:rPr lang="en-US" sz="15759" spc="78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 </a:t>
            </a:r>
            <a:r>
              <a:rPr lang="en-US" sz="15759" spc="78" dirty="0" err="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Fresadora</a:t>
            </a:r>
            <a:endParaRPr lang="en-US" sz="15759" spc="7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6407" y="8479155"/>
            <a:ext cx="7862435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Daniel Garrido Prados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20 Febrero, 2025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EA971B-0972-4FE2-9AD5-7923AA6D2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3D70E29-7D05-4E6A-A421-C6FD5583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330"/>
            <a:ext cx="17068800" cy="1025067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D8526344-74A5-4E3F-940E-6FBCBA66FEFF}"/>
              </a:ext>
            </a:extLst>
          </p:cNvPr>
          <p:cNvSpPr/>
          <p:nvPr/>
        </p:nvSpPr>
        <p:spPr>
          <a:xfrm>
            <a:off x="12088200" y="114300"/>
            <a:ext cx="3380400" cy="10058400"/>
          </a:xfrm>
          <a:prstGeom prst="rect">
            <a:avLst/>
          </a:prstGeom>
          <a:noFill/>
          <a:ln w="50800">
            <a:solidFill>
              <a:srgbClr val="2B2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3C81080-5EEC-49B7-A06A-7C2AA3E1C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0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703" y="510499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38800" y="4114391"/>
            <a:ext cx="7010400" cy="75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88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E77A23-6072-4408-9FEF-DD6E4B4DD1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4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FINAL DATA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5EFAB5-01B6-451C-94DF-8AD8646DD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1EBB18-DF99-4E61-B0F4-DCE70360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412" y="3886609"/>
            <a:ext cx="14574976" cy="2513782"/>
          </a:xfrm>
          <a:prstGeom prst="rect">
            <a:avLst/>
          </a:prstGeom>
        </p:spPr>
      </p:pic>
      <p:grpSp>
        <p:nvGrpSpPr>
          <p:cNvPr id="8" name="Group 9">
            <a:extLst>
              <a:ext uri="{FF2B5EF4-FFF2-40B4-BE49-F238E27FC236}">
                <a16:creationId xmlns:a16="http://schemas.microsoft.com/office/drawing/2014/main" id="{5F2DA34B-E4BD-4BE9-ADFB-A200AC234636}"/>
              </a:ext>
            </a:extLst>
          </p:cNvPr>
          <p:cNvGrpSpPr/>
          <p:nvPr/>
        </p:nvGrpSpPr>
        <p:grpSpPr>
          <a:xfrm>
            <a:off x="990600" y="3429818"/>
            <a:ext cx="16230600" cy="3427364"/>
            <a:chOff x="0" y="0"/>
            <a:chExt cx="2364475" cy="154018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975CE642-E789-46AE-83DD-2683CE06C734}"/>
                </a:ext>
              </a:extLst>
            </p:cNvPr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A9A6299F-D598-4A63-9C00-566F201597EE}"/>
                </a:ext>
              </a:extLst>
            </p:cNvPr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459D189-5DD9-4006-9345-E5C314A304A2}"/>
              </a:ext>
            </a:extLst>
          </p:cNvPr>
          <p:cNvSpPr/>
          <p:nvPr/>
        </p:nvSpPr>
        <p:spPr>
          <a:xfrm>
            <a:off x="6738141" y="7734300"/>
            <a:ext cx="4768060" cy="118498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10.000 x </a:t>
            </a:r>
            <a:r>
              <a:rPr lang="en-US" sz="6050" spc="30" dirty="0">
                <a:solidFill>
                  <a:srgbClr val="EFEEE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6581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MACHINE FAILURE #1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722567" y="1028700"/>
            <a:ext cx="7773804" cy="5063759"/>
            <a:chOff x="0" y="0"/>
            <a:chExt cx="2364475" cy="15401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2705100"/>
            <a:ext cx="3773952" cy="45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Initial model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052095C-052E-41C4-8F59-8923B0C94AEF}"/>
              </a:ext>
            </a:extLst>
          </p:cNvPr>
          <p:cNvSpPr txBox="1"/>
          <p:nvPr/>
        </p:nvSpPr>
        <p:spPr>
          <a:xfrm>
            <a:off x="2133600" y="4838700"/>
            <a:ext cx="43434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Under resampled model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C229B914-823A-4BE0-814B-E2268BAA02F1}"/>
              </a:ext>
            </a:extLst>
          </p:cNvPr>
          <p:cNvSpPr txBox="1"/>
          <p:nvPr/>
        </p:nvSpPr>
        <p:spPr>
          <a:xfrm>
            <a:off x="2133600" y="7124275"/>
            <a:ext cx="4648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 resampled model</a:t>
            </a:r>
          </a:p>
        </p:txBody>
      </p:sp>
      <p:pic>
        <p:nvPicPr>
          <p:cNvPr id="27" name="Gráfico 26" descr="Grupo con relleno sólido">
            <a:extLst>
              <a:ext uri="{FF2B5EF4-FFF2-40B4-BE49-F238E27FC236}">
                <a16:creationId xmlns:a16="http://schemas.microsoft.com/office/drawing/2014/main" id="{BC0FDC54-F18E-4AF4-8EFB-2459C38C3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262" y="2248075"/>
            <a:ext cx="1437338" cy="1437338"/>
          </a:xfrm>
          <a:prstGeom prst="rect">
            <a:avLst/>
          </a:prstGeom>
        </p:spPr>
      </p:pic>
      <p:pic>
        <p:nvPicPr>
          <p:cNvPr id="29" name="Gráfico 28" descr="Grupo de personas con relleno sólido">
            <a:extLst>
              <a:ext uri="{FF2B5EF4-FFF2-40B4-BE49-F238E27FC236}">
                <a16:creationId xmlns:a16="http://schemas.microsoft.com/office/drawing/2014/main" id="{EA8BCAE1-0638-4C55-91DC-ECEB17747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24" y="6411122"/>
            <a:ext cx="1960276" cy="1960276"/>
          </a:xfrm>
          <a:prstGeom prst="rect">
            <a:avLst/>
          </a:prstGeom>
        </p:spPr>
      </p:pic>
      <p:pic>
        <p:nvPicPr>
          <p:cNvPr id="31" name="Gráfico 30" descr="Hombre y mujer con relleno sólido">
            <a:extLst>
              <a:ext uri="{FF2B5EF4-FFF2-40B4-BE49-F238E27FC236}">
                <a16:creationId xmlns:a16="http://schemas.microsoft.com/office/drawing/2014/main" id="{DCCCAABD-52FB-496E-884E-83F73DC4E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258" y="4627629"/>
            <a:ext cx="1031742" cy="10317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A609587-59AD-43D1-948F-7FFF9C2B7F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775932A-0C67-499E-BAD7-83F88A678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0422" y="1040189"/>
            <a:ext cx="6918094" cy="5052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MACHINE FAILURE #1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2705100"/>
            <a:ext cx="3773952" cy="45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Initial model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052095C-052E-41C4-8F59-8923B0C94AEF}"/>
              </a:ext>
            </a:extLst>
          </p:cNvPr>
          <p:cNvSpPr txBox="1"/>
          <p:nvPr/>
        </p:nvSpPr>
        <p:spPr>
          <a:xfrm>
            <a:off x="2133600" y="4838700"/>
            <a:ext cx="43434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Under resampled model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C229B914-823A-4BE0-814B-E2268BAA02F1}"/>
              </a:ext>
            </a:extLst>
          </p:cNvPr>
          <p:cNvSpPr txBox="1"/>
          <p:nvPr/>
        </p:nvSpPr>
        <p:spPr>
          <a:xfrm>
            <a:off x="2133600" y="7124275"/>
            <a:ext cx="4648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 resampled model</a:t>
            </a:r>
          </a:p>
        </p:txBody>
      </p:sp>
      <p:pic>
        <p:nvPicPr>
          <p:cNvPr id="27" name="Gráfico 26" descr="Grupo con relleno sólido">
            <a:extLst>
              <a:ext uri="{FF2B5EF4-FFF2-40B4-BE49-F238E27FC236}">
                <a16:creationId xmlns:a16="http://schemas.microsoft.com/office/drawing/2014/main" id="{BC0FDC54-F18E-4AF4-8EFB-2459C38C3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262" y="2248075"/>
            <a:ext cx="1437338" cy="1437338"/>
          </a:xfrm>
          <a:prstGeom prst="rect">
            <a:avLst/>
          </a:prstGeom>
        </p:spPr>
      </p:pic>
      <p:pic>
        <p:nvPicPr>
          <p:cNvPr id="29" name="Gráfico 28" descr="Grupo de personas con relleno sólido">
            <a:extLst>
              <a:ext uri="{FF2B5EF4-FFF2-40B4-BE49-F238E27FC236}">
                <a16:creationId xmlns:a16="http://schemas.microsoft.com/office/drawing/2014/main" id="{EA8BCAE1-0638-4C55-91DC-ECEB17747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24" y="6411122"/>
            <a:ext cx="1960276" cy="1960276"/>
          </a:xfrm>
          <a:prstGeom prst="rect">
            <a:avLst/>
          </a:prstGeom>
        </p:spPr>
      </p:pic>
      <p:pic>
        <p:nvPicPr>
          <p:cNvPr id="31" name="Gráfico 30" descr="Hombre y mujer con relleno sólido">
            <a:extLst>
              <a:ext uri="{FF2B5EF4-FFF2-40B4-BE49-F238E27FC236}">
                <a16:creationId xmlns:a16="http://schemas.microsoft.com/office/drawing/2014/main" id="{DCCCAABD-52FB-496E-884E-83F73DC4E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258" y="4627629"/>
            <a:ext cx="1031742" cy="10317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A609587-59AD-43D1-948F-7FFF9C2B7F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0956E0F-9044-450E-AEA0-F4DA3894C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2043538"/>
            <a:ext cx="112776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23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MACHINE FAILURE #1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6781800" y="2839966"/>
            <a:ext cx="11277600" cy="5157709"/>
            <a:chOff x="0" y="-28575"/>
            <a:chExt cx="2364475" cy="15687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C229B914-823A-4BE0-814B-E2268BAA02F1}"/>
              </a:ext>
            </a:extLst>
          </p:cNvPr>
          <p:cNvSpPr txBox="1"/>
          <p:nvPr/>
        </p:nvSpPr>
        <p:spPr>
          <a:xfrm>
            <a:off x="2145890" y="4876515"/>
            <a:ext cx="4648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 resampled model</a:t>
            </a:r>
          </a:p>
        </p:txBody>
      </p:sp>
      <p:pic>
        <p:nvPicPr>
          <p:cNvPr id="29" name="Gráfico 28" descr="Grupo de personas con relleno sólido">
            <a:extLst>
              <a:ext uri="{FF2B5EF4-FFF2-40B4-BE49-F238E27FC236}">
                <a16:creationId xmlns:a16="http://schemas.microsoft.com/office/drawing/2014/main" id="{EA8BCAE1-0638-4C55-91DC-ECEB17747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14" y="4163362"/>
            <a:ext cx="1960276" cy="19602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A609587-59AD-43D1-948F-7FFF9C2B7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5289448-8E44-4A30-A572-4C43CD1F722C}"/>
              </a:ext>
            </a:extLst>
          </p:cNvPr>
          <p:cNvSpPr/>
          <p:nvPr/>
        </p:nvSpPr>
        <p:spPr>
          <a:xfrm>
            <a:off x="10827075" y="3322226"/>
            <a:ext cx="3200400" cy="1143000"/>
          </a:xfrm>
          <a:prstGeom prst="rect">
            <a:avLst/>
          </a:prstGeom>
          <a:solidFill>
            <a:srgbClr val="2B2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rgbClr val="EFEEE7"/>
                </a:solidFill>
              </a:rPr>
              <a:t>SelectKBest</a:t>
            </a:r>
            <a:r>
              <a:rPr lang="es-ES" sz="2400" dirty="0">
                <a:solidFill>
                  <a:srgbClr val="EFEEE7"/>
                </a:solidFill>
              </a:rPr>
              <a:t> (k=‘</a:t>
            </a:r>
            <a:r>
              <a:rPr lang="es-ES" sz="2400" dirty="0" err="1">
                <a:solidFill>
                  <a:srgbClr val="EFEEE7"/>
                </a:solidFill>
              </a:rPr>
              <a:t>All</a:t>
            </a:r>
            <a:r>
              <a:rPr lang="es-ES" sz="2400" dirty="0">
                <a:solidFill>
                  <a:srgbClr val="EFEEE7"/>
                </a:solidFill>
              </a:rPr>
              <a:t>’)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25AD1C7-3C3F-435A-AB15-52954D533C42}"/>
              </a:ext>
            </a:extLst>
          </p:cNvPr>
          <p:cNvSpPr/>
          <p:nvPr/>
        </p:nvSpPr>
        <p:spPr>
          <a:xfrm>
            <a:off x="10473813" y="4894294"/>
            <a:ext cx="3886200" cy="1143000"/>
          </a:xfrm>
          <a:prstGeom prst="rect">
            <a:avLst/>
          </a:prstGeom>
          <a:solidFill>
            <a:srgbClr val="2B2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rgbClr val="EFEEE7"/>
                </a:solidFill>
              </a:rPr>
              <a:t>StandardScaler</a:t>
            </a:r>
            <a:r>
              <a:rPr lang="es-ES" sz="2400" dirty="0">
                <a:solidFill>
                  <a:srgbClr val="EFEEE7"/>
                </a:solidFill>
              </a:rPr>
              <a:t> ()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E763AD4-06CC-4F44-9347-E86C6E246044}"/>
              </a:ext>
            </a:extLst>
          </p:cNvPr>
          <p:cNvSpPr/>
          <p:nvPr/>
        </p:nvSpPr>
        <p:spPr>
          <a:xfrm>
            <a:off x="10127575" y="6379856"/>
            <a:ext cx="4578675" cy="1143000"/>
          </a:xfrm>
          <a:prstGeom prst="rect">
            <a:avLst/>
          </a:prstGeom>
          <a:solidFill>
            <a:srgbClr val="2B2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rgbClr val="EFEEE7"/>
                </a:solidFill>
              </a:rPr>
              <a:t>SVC (C=100)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EE8176-104E-49F8-AE28-40085E0D7E2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2427275" y="4465226"/>
            <a:ext cx="0" cy="640102"/>
          </a:xfrm>
          <a:prstGeom prst="line">
            <a:avLst/>
          </a:prstGeom>
          <a:ln w="57150">
            <a:solidFill>
              <a:srgbClr val="2B2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EC46992-76B4-4332-92F9-5F829CDDE05C}"/>
              </a:ext>
            </a:extLst>
          </p:cNvPr>
          <p:cNvCxnSpPr>
            <a:cxnSpLocks/>
          </p:cNvCxnSpPr>
          <p:nvPr/>
        </p:nvCxnSpPr>
        <p:spPr>
          <a:xfrm>
            <a:off x="12427275" y="6037294"/>
            <a:ext cx="0" cy="411289"/>
          </a:xfrm>
          <a:prstGeom prst="line">
            <a:avLst/>
          </a:prstGeom>
          <a:ln w="57150">
            <a:solidFill>
              <a:srgbClr val="2B2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1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MÉTRICAS: </a:t>
            </a:r>
            <a:r>
              <a:rPr lang="en-US" sz="3714" b="1" spc="843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Mejor</a:t>
            </a: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714" b="1" spc="843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modelo</a:t>
            </a:r>
            <a:endParaRPr lang="en-US" sz="3714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955925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335818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94%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164" y="5495715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99%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88567" y="2955925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88567" y="7335818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94%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407" y="2171700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1932 no </a:t>
            </a:r>
            <a:r>
              <a:rPr lang="en-US" sz="4100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fallos</a:t>
            </a: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407" y="6551593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Roc_auc</a:t>
            </a:r>
            <a:endParaRPr lang="en-US" sz="4100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6871" y="4711490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Precision 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76274" y="2171700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68 </a:t>
            </a:r>
            <a:r>
              <a:rPr lang="en-US" sz="4100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fallos</a:t>
            </a:r>
            <a:endParaRPr lang="en-US" sz="4100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76274" y="6551593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Accuracy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88567" y="5495715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87%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76274" y="4711490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Recall 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09396" y="1028700"/>
            <a:ext cx="7773804" cy="5063759"/>
            <a:chOff x="0" y="0"/>
            <a:chExt cx="2364475" cy="15401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9122171" y="6531461"/>
            <a:ext cx="3563045" cy="5063759"/>
            <a:chOff x="0" y="0"/>
            <a:chExt cx="1083733" cy="154018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83733" cy="1540190"/>
            </a:xfrm>
            <a:custGeom>
              <a:avLst/>
              <a:gdLst/>
              <a:ahLst/>
              <a:cxnLst/>
              <a:rect l="l" t="t" r="r" b="b"/>
              <a:pathLst>
                <a:path w="1083733" h="1540190">
                  <a:moveTo>
                    <a:pt x="0" y="0"/>
                  </a:moveTo>
                  <a:lnTo>
                    <a:pt x="1083733" y="0"/>
                  </a:lnTo>
                  <a:lnTo>
                    <a:pt x="1083733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083733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82AD389A-1756-455F-9578-A5839ED92C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E913A99-8899-4805-AB7A-C4C857E7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1253841"/>
            <a:ext cx="5897598" cy="4762830"/>
          </a:xfrm>
          <a:prstGeom prst="rect">
            <a:avLst/>
          </a:prstGeom>
        </p:spPr>
      </p:pic>
      <p:pic>
        <p:nvPicPr>
          <p:cNvPr id="33" name="Gráfico 32" descr="Diana con relleno sólido">
            <a:extLst>
              <a:ext uri="{FF2B5EF4-FFF2-40B4-BE49-F238E27FC236}">
                <a16:creationId xmlns:a16="http://schemas.microsoft.com/office/drawing/2014/main" id="{A442A87A-4955-44A6-BE51-35189EAE1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9800" y="7250619"/>
            <a:ext cx="2147786" cy="214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81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MÉTRICAS: </a:t>
            </a:r>
            <a:r>
              <a:rPr lang="en-US" sz="3714" b="1" spc="843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Mejor</a:t>
            </a: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714" b="1" spc="843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modelo</a:t>
            </a:r>
            <a:endParaRPr lang="en-US" sz="3714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955925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335818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94%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164" y="5495715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99%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88567" y="2955925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88567" y="7335818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94%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407" y="2171700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1932 no </a:t>
            </a:r>
            <a:r>
              <a:rPr lang="en-US" sz="4100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fallos</a:t>
            </a: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407" y="6551593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Roc_auc</a:t>
            </a:r>
            <a:endParaRPr lang="en-US" sz="4100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6871" y="4711490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Precision 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76274" y="2171700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68 </a:t>
            </a:r>
            <a:r>
              <a:rPr lang="en-US" sz="4100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fallos</a:t>
            </a:r>
            <a:endParaRPr lang="en-US" sz="4100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76274" y="6551593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Accuracy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88567" y="5495715"/>
            <a:ext cx="3761659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87%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76274" y="4711490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Recall 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09396" y="1028700"/>
            <a:ext cx="7773804" cy="5063759"/>
            <a:chOff x="0" y="0"/>
            <a:chExt cx="2364475" cy="15401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9122171" y="6531461"/>
            <a:ext cx="3563045" cy="5063759"/>
            <a:chOff x="0" y="0"/>
            <a:chExt cx="1083733" cy="154018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83733" cy="1540190"/>
            </a:xfrm>
            <a:custGeom>
              <a:avLst/>
              <a:gdLst/>
              <a:ahLst/>
              <a:cxnLst/>
              <a:rect l="l" t="t" r="r" b="b"/>
              <a:pathLst>
                <a:path w="1083733" h="1540190">
                  <a:moveTo>
                    <a:pt x="0" y="0"/>
                  </a:moveTo>
                  <a:lnTo>
                    <a:pt x="1083733" y="0"/>
                  </a:lnTo>
                  <a:lnTo>
                    <a:pt x="1083733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083733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82AD389A-1756-455F-9578-A5839ED92C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E913A99-8899-4805-AB7A-C4C857E7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1253841"/>
            <a:ext cx="5897598" cy="4762830"/>
          </a:xfrm>
          <a:prstGeom prst="rect">
            <a:avLst/>
          </a:prstGeom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id="{8EC719E7-37D2-4231-87E5-42746BD7DFCE}"/>
              </a:ext>
            </a:extLst>
          </p:cNvPr>
          <p:cNvSpPr txBox="1"/>
          <p:nvPr/>
        </p:nvSpPr>
        <p:spPr>
          <a:xfrm>
            <a:off x="5200860" y="8989190"/>
            <a:ext cx="3761659" cy="43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2800" i="1" spc="20" dirty="0">
                <a:solidFill>
                  <a:srgbClr val="C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36%</a:t>
            </a: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F8F6B155-A679-4712-9650-9A8A1F5947E0}"/>
              </a:ext>
            </a:extLst>
          </p:cNvPr>
          <p:cNvSpPr txBox="1"/>
          <p:nvPr/>
        </p:nvSpPr>
        <p:spPr>
          <a:xfrm>
            <a:off x="5188567" y="8204965"/>
            <a:ext cx="3773952" cy="64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2800" b="1" dirty="0">
                <a:solidFill>
                  <a:srgbClr val="C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Precision 1</a:t>
            </a:r>
          </a:p>
        </p:txBody>
      </p:sp>
      <p:pic>
        <p:nvPicPr>
          <p:cNvPr id="33" name="Gráfico 32" descr="Diana con relleno sólido">
            <a:extLst>
              <a:ext uri="{FF2B5EF4-FFF2-40B4-BE49-F238E27FC236}">
                <a16:creationId xmlns:a16="http://schemas.microsoft.com/office/drawing/2014/main" id="{A442A87A-4955-44A6-BE51-35189EAE1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9800" y="7250619"/>
            <a:ext cx="2147786" cy="214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16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TIPO DE FALLO #2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8382000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8381999" y="247993"/>
            <a:ext cx="9746243" cy="7203626"/>
            <a:chOff x="0" y="0"/>
            <a:chExt cx="2364475" cy="15401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5606774"/>
            <a:ext cx="48768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Modelo</a:t>
            </a: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redes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neuronales</a:t>
            </a:r>
            <a:endParaRPr lang="en-US" sz="2799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7" name="Gráfico 6" descr="Cerebro en la cabeza con relleno sólido">
            <a:extLst>
              <a:ext uri="{FF2B5EF4-FFF2-40B4-BE49-F238E27FC236}">
                <a16:creationId xmlns:a16="http://schemas.microsoft.com/office/drawing/2014/main" id="{DAC2D9D4-3878-474E-9779-0A67AF7D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157" y="5016942"/>
            <a:ext cx="1498158" cy="149815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45EC0C5-F10F-4DE7-A092-6B2D168142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9F74EA-4EAD-47BC-BF0A-5E75F56D9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695" y="642772"/>
            <a:ext cx="8322850" cy="641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81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TIPO DE FALLO #2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722567" y="1028700"/>
            <a:ext cx="7773804" cy="5063759"/>
            <a:chOff x="0" y="0"/>
            <a:chExt cx="2364475" cy="15401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2705100"/>
            <a:ext cx="48768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Modelo</a:t>
            </a: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redes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neuronales</a:t>
            </a:r>
            <a:endParaRPr lang="en-US" sz="2799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3A9A41-3383-4080-877A-595296D78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866" y="1299568"/>
            <a:ext cx="6129206" cy="4627716"/>
          </a:xfrm>
          <a:prstGeom prst="rect">
            <a:avLst/>
          </a:prstGeom>
        </p:spPr>
      </p:pic>
      <p:pic>
        <p:nvPicPr>
          <p:cNvPr id="7" name="Gráfico 6" descr="Cerebro en la cabeza con relleno sólido">
            <a:extLst>
              <a:ext uri="{FF2B5EF4-FFF2-40B4-BE49-F238E27FC236}">
                <a16:creationId xmlns:a16="http://schemas.microsoft.com/office/drawing/2014/main" id="{DAC2D9D4-3878-474E-9779-0A67AF7D0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157" y="2115268"/>
            <a:ext cx="1498158" cy="1498158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B8B3037B-72A7-4785-846B-F618781AAD2E}"/>
              </a:ext>
            </a:extLst>
          </p:cNvPr>
          <p:cNvSpPr txBox="1"/>
          <p:nvPr/>
        </p:nvSpPr>
        <p:spPr>
          <a:xfrm>
            <a:off x="2133600" y="6134100"/>
            <a:ext cx="1600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Capas</a:t>
            </a: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92428A43-76D4-4654-AA0C-5E310333177E}"/>
              </a:ext>
            </a:extLst>
          </p:cNvPr>
          <p:cNvSpPr txBox="1"/>
          <p:nvPr/>
        </p:nvSpPr>
        <p:spPr>
          <a:xfrm>
            <a:off x="4663163" y="5448300"/>
            <a:ext cx="1600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ReLu</a:t>
            </a:r>
            <a:endParaRPr lang="en-US" sz="2799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3A708A9B-9F04-4D5B-A16E-6900C12AB52C}"/>
              </a:ext>
            </a:extLst>
          </p:cNvPr>
          <p:cNvSpPr txBox="1"/>
          <p:nvPr/>
        </p:nvSpPr>
        <p:spPr>
          <a:xfrm>
            <a:off x="4663162" y="6141720"/>
            <a:ext cx="1966237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 Dropout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1008415B-094B-4E4B-88E6-5FEA028608FD}"/>
              </a:ext>
            </a:extLst>
          </p:cNvPr>
          <p:cNvSpPr txBox="1"/>
          <p:nvPr/>
        </p:nvSpPr>
        <p:spPr>
          <a:xfrm>
            <a:off x="4663162" y="6881286"/>
            <a:ext cx="1966237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 Sigmoid</a:t>
            </a:r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DE08639C-1691-414C-B161-DD09BEE35A66}"/>
              </a:ext>
            </a:extLst>
          </p:cNvPr>
          <p:cNvSpPr/>
          <p:nvPr/>
        </p:nvSpPr>
        <p:spPr>
          <a:xfrm>
            <a:off x="4099763" y="5448300"/>
            <a:ext cx="243637" cy="2057400"/>
          </a:xfrm>
          <a:prstGeom prst="leftBrace">
            <a:avLst/>
          </a:prstGeom>
          <a:ln w="38100">
            <a:solidFill>
              <a:srgbClr val="2B2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6FC473D-7EAE-4433-BAC6-7D2E09F623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4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ing GIFs | Tenor">
            <a:extLst>
              <a:ext uri="{FF2B5EF4-FFF2-40B4-BE49-F238E27FC236}">
                <a16:creationId xmlns:a16="http://schemas.microsoft.com/office/drawing/2014/main" id="{C8A67ED4-B01C-4BF2-BAA0-F73639AC0F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64476"/>
            <a:ext cx="7772400" cy="51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CDDF32-607A-4E00-ACBD-A8F04E42D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88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TIPO DE FALLO #2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2705100"/>
            <a:ext cx="48768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Modelo</a:t>
            </a: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redes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neuronales</a:t>
            </a:r>
            <a:endParaRPr lang="en-US" sz="2799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7" name="Gráfico 6" descr="Cerebro en la cabeza con relleno sólido">
            <a:extLst>
              <a:ext uri="{FF2B5EF4-FFF2-40B4-BE49-F238E27FC236}">
                <a16:creationId xmlns:a16="http://schemas.microsoft.com/office/drawing/2014/main" id="{DAC2D9D4-3878-474E-9779-0A67AF7D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157" y="2115268"/>
            <a:ext cx="1498158" cy="14981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4E019F-C79C-4D53-B925-0940E76C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8556"/>
            <a:ext cx="18288000" cy="45216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5B959F-44EA-4988-B540-BABF58FA6A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18015BB-AC46-4532-95A1-294D48E9C07D}"/>
              </a:ext>
            </a:extLst>
          </p:cNvPr>
          <p:cNvSpPr txBox="1"/>
          <p:nvPr/>
        </p:nvSpPr>
        <p:spPr>
          <a:xfrm>
            <a:off x="1590670" y="9045298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80%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B771CE-CFE0-4DBC-ADD9-B5621452C968}"/>
              </a:ext>
            </a:extLst>
          </p:cNvPr>
          <p:cNvSpPr txBox="1"/>
          <p:nvPr/>
        </p:nvSpPr>
        <p:spPr>
          <a:xfrm>
            <a:off x="6197092" y="9045298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87%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91D7AA7-98CF-4263-BF12-8A67E70903B0}"/>
              </a:ext>
            </a:extLst>
          </p:cNvPr>
          <p:cNvSpPr txBox="1"/>
          <p:nvPr/>
        </p:nvSpPr>
        <p:spPr>
          <a:xfrm>
            <a:off x="10761090" y="9045298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92%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A8EB9D-ED83-4696-A653-0B289CB0E74A}"/>
              </a:ext>
            </a:extLst>
          </p:cNvPr>
          <p:cNvSpPr txBox="1"/>
          <p:nvPr/>
        </p:nvSpPr>
        <p:spPr>
          <a:xfrm>
            <a:off x="15367512" y="9045298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91%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BD811B-59C7-4225-8816-F8731C9618B1}"/>
              </a:ext>
            </a:extLst>
          </p:cNvPr>
          <p:cNvSpPr txBox="1"/>
          <p:nvPr/>
        </p:nvSpPr>
        <p:spPr>
          <a:xfrm>
            <a:off x="-149143" y="9045298"/>
            <a:ext cx="990600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F1:</a:t>
            </a:r>
          </a:p>
        </p:txBody>
      </p:sp>
    </p:spTree>
    <p:extLst>
      <p:ext uri="{BB962C8B-B14F-4D97-AF65-F5344CB8AC3E}">
        <p14:creationId xmlns:p14="http://schemas.microsoft.com/office/powerpoint/2010/main" val="306485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TIPO DE FALLO #2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2705100"/>
            <a:ext cx="48768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Modelo</a:t>
            </a: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redes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neuronales</a:t>
            </a:r>
            <a:endParaRPr lang="en-US" sz="2799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7" name="Gráfico 6" descr="Cerebro en la cabeza con relleno sólido">
            <a:extLst>
              <a:ext uri="{FF2B5EF4-FFF2-40B4-BE49-F238E27FC236}">
                <a16:creationId xmlns:a16="http://schemas.microsoft.com/office/drawing/2014/main" id="{DAC2D9D4-3878-474E-9779-0A67AF7D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157" y="2115268"/>
            <a:ext cx="1498158" cy="14981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4E019F-C79C-4D53-B925-0940E76C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8556"/>
            <a:ext cx="18288000" cy="45216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5B959F-44EA-4988-B540-BABF58FA6A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18015BB-AC46-4532-95A1-294D48E9C07D}"/>
              </a:ext>
            </a:extLst>
          </p:cNvPr>
          <p:cNvSpPr txBox="1"/>
          <p:nvPr/>
        </p:nvSpPr>
        <p:spPr>
          <a:xfrm>
            <a:off x="1590670" y="9045298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80%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B771CE-CFE0-4DBC-ADD9-B5621452C968}"/>
              </a:ext>
            </a:extLst>
          </p:cNvPr>
          <p:cNvSpPr txBox="1"/>
          <p:nvPr/>
        </p:nvSpPr>
        <p:spPr>
          <a:xfrm>
            <a:off x="6197092" y="9045298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87%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91D7AA7-98CF-4263-BF12-8A67E70903B0}"/>
              </a:ext>
            </a:extLst>
          </p:cNvPr>
          <p:cNvSpPr txBox="1"/>
          <p:nvPr/>
        </p:nvSpPr>
        <p:spPr>
          <a:xfrm>
            <a:off x="10761090" y="9045298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92%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A8EB9D-ED83-4696-A653-0B289CB0E74A}"/>
              </a:ext>
            </a:extLst>
          </p:cNvPr>
          <p:cNvSpPr txBox="1"/>
          <p:nvPr/>
        </p:nvSpPr>
        <p:spPr>
          <a:xfrm>
            <a:off x="15367512" y="9045298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91%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BD811B-59C7-4225-8816-F8731C9618B1}"/>
              </a:ext>
            </a:extLst>
          </p:cNvPr>
          <p:cNvSpPr txBox="1"/>
          <p:nvPr/>
        </p:nvSpPr>
        <p:spPr>
          <a:xfrm>
            <a:off x="-149143" y="9045298"/>
            <a:ext cx="990600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f1: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78B795E-2E67-4105-891B-7AAECA37AB37}"/>
              </a:ext>
            </a:extLst>
          </p:cNvPr>
          <p:cNvSpPr txBox="1"/>
          <p:nvPr/>
        </p:nvSpPr>
        <p:spPr>
          <a:xfrm>
            <a:off x="12268200" y="1696832"/>
            <a:ext cx="2666998" cy="92333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80755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CONCLUSIÓN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24600" y="2476500"/>
            <a:ext cx="5719228" cy="2077236"/>
            <a:chOff x="0" y="-66675"/>
            <a:chExt cx="6861860" cy="243074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6861860" cy="549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200" b="1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MODEL #1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3373"/>
              <a:ext cx="6861860" cy="162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240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OVER SAMPLED:</a:t>
              </a:r>
            </a:p>
            <a:p>
              <a:pPr algn="ctr">
                <a:lnSpc>
                  <a:spcPts val="2659"/>
                </a:lnSpc>
              </a:pPr>
              <a:endParaRPr lang="en-US" sz="24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2400" b="1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SKBest</a:t>
              </a:r>
              <a:r>
                <a:rPr lang="en-US" sz="2400" b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+ </a:t>
              </a:r>
              <a:r>
                <a:rPr lang="en-US" sz="2400" b="1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StandardScaler</a:t>
              </a:r>
              <a:r>
                <a:rPr lang="en-US" sz="2400" b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+ SVC (C=100)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48973" y="6378085"/>
            <a:ext cx="5146395" cy="1646282"/>
            <a:chOff x="0" y="-66675"/>
            <a:chExt cx="6861860" cy="219504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861860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200" b="1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MODEL #2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3373"/>
              <a:ext cx="6861860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240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PREDECIR TIPO</a:t>
              </a:r>
            </a:p>
            <a:p>
              <a:pPr algn="ctr">
                <a:lnSpc>
                  <a:spcPts val="2659"/>
                </a:lnSpc>
              </a:pPr>
              <a:endParaRPr lang="en-US" sz="24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2400" b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ANN 7  </a:t>
              </a:r>
              <a:r>
                <a:rPr lang="en-US" sz="2400" b="1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Capas</a:t>
              </a:r>
              <a:endParaRPr lang="en-US" sz="2400" b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EAD6DCC-9114-4114-8939-CC3129F59D6E}"/>
              </a:ext>
            </a:extLst>
          </p:cNvPr>
          <p:cNvSpPr/>
          <p:nvPr/>
        </p:nvSpPr>
        <p:spPr>
          <a:xfrm>
            <a:off x="6172200" y="2247900"/>
            <a:ext cx="6096000" cy="2222479"/>
          </a:xfrm>
          <a:prstGeom prst="roundRect">
            <a:avLst/>
          </a:prstGeom>
          <a:noFill/>
          <a:ln>
            <a:solidFill>
              <a:srgbClr val="2B2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090EEF5-7BD1-45B9-8E19-BB21F01BD200}"/>
              </a:ext>
            </a:extLst>
          </p:cNvPr>
          <p:cNvSpPr/>
          <p:nvPr/>
        </p:nvSpPr>
        <p:spPr>
          <a:xfrm>
            <a:off x="6186714" y="6273821"/>
            <a:ext cx="6096000" cy="2222479"/>
          </a:xfrm>
          <a:prstGeom prst="roundRect">
            <a:avLst/>
          </a:prstGeom>
          <a:noFill/>
          <a:ln>
            <a:solidFill>
              <a:srgbClr val="2B2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EEA9CC6-D29C-4A82-BB37-0AF732CBBAE5}"/>
              </a:ext>
            </a:extLst>
          </p:cNvPr>
          <p:cNvSpPr txBox="1"/>
          <p:nvPr/>
        </p:nvSpPr>
        <p:spPr>
          <a:xfrm>
            <a:off x="6186714" y="9182100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TWF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5723609-3711-44AE-B2E2-3A9623FD9629}"/>
              </a:ext>
            </a:extLst>
          </p:cNvPr>
          <p:cNvSpPr txBox="1"/>
          <p:nvPr/>
        </p:nvSpPr>
        <p:spPr>
          <a:xfrm>
            <a:off x="7943146" y="9184922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HDF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32D0E16-2297-42D5-ABF7-38A23EF1B96F}"/>
              </a:ext>
            </a:extLst>
          </p:cNvPr>
          <p:cNvSpPr txBox="1"/>
          <p:nvPr/>
        </p:nvSpPr>
        <p:spPr>
          <a:xfrm>
            <a:off x="9725647" y="9199739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PWF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16D3B13-AC18-4228-8E33-D65F8A91C906}"/>
              </a:ext>
            </a:extLst>
          </p:cNvPr>
          <p:cNvSpPr txBox="1"/>
          <p:nvPr/>
        </p:nvSpPr>
        <p:spPr>
          <a:xfrm>
            <a:off x="11292114" y="9199739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OSF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3941F53-E8FA-4CC0-BF4A-A1A19543B8B6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9220200" y="4470379"/>
            <a:ext cx="14514" cy="1803442"/>
          </a:xfrm>
          <a:prstGeom prst="straightConnector1">
            <a:avLst/>
          </a:prstGeom>
          <a:ln w="76200">
            <a:solidFill>
              <a:srgbClr val="2B2C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FFB2984-61DB-4D32-85C5-A20B0E19BC0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2268200" y="3359140"/>
            <a:ext cx="1752600" cy="0"/>
          </a:xfrm>
          <a:prstGeom prst="straightConnector1">
            <a:avLst/>
          </a:prstGeom>
          <a:ln w="76200">
            <a:solidFill>
              <a:srgbClr val="2B2C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20F5800-DD3E-4476-8FD8-0020B3142D7D}"/>
              </a:ext>
            </a:extLst>
          </p:cNvPr>
          <p:cNvSpPr txBox="1"/>
          <p:nvPr/>
        </p:nvSpPr>
        <p:spPr>
          <a:xfrm>
            <a:off x="14239242" y="2945924"/>
            <a:ext cx="3020047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Funcionará correctamente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B8B2EBC-10B7-47C2-A53B-9148B50AD4A0}"/>
              </a:ext>
            </a:extLst>
          </p:cNvPr>
          <p:cNvSpPr txBox="1"/>
          <p:nvPr/>
        </p:nvSpPr>
        <p:spPr>
          <a:xfrm>
            <a:off x="7696200" y="5077480"/>
            <a:ext cx="302004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FALLO</a:t>
            </a:r>
          </a:p>
        </p:txBody>
      </p:sp>
      <p:sp>
        <p:nvSpPr>
          <p:cNvPr id="34" name="Cerrar llave 33">
            <a:extLst>
              <a:ext uri="{FF2B5EF4-FFF2-40B4-BE49-F238E27FC236}">
                <a16:creationId xmlns:a16="http://schemas.microsoft.com/office/drawing/2014/main" id="{A91CD8BD-50A1-4AC0-A716-5860F8D2E8C5}"/>
              </a:ext>
            </a:extLst>
          </p:cNvPr>
          <p:cNvSpPr/>
          <p:nvPr/>
        </p:nvSpPr>
        <p:spPr>
          <a:xfrm rot="16200000">
            <a:off x="8966845" y="5020973"/>
            <a:ext cx="535737" cy="7516309"/>
          </a:xfrm>
          <a:prstGeom prst="rightBrace">
            <a:avLst/>
          </a:prstGeom>
          <a:ln w="25400">
            <a:solidFill>
              <a:srgbClr val="2B2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EF1BC09-4324-46E2-B4FC-A4C02A78C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FUTURAS IMPLEMENTACIONES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4724394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59920" y="5076295"/>
            <a:ext cx="3086100" cy="869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i="1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Nuevos</a:t>
            </a:r>
            <a:r>
              <a:rPr lang="en-US" sz="2900" i="1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</a:t>
            </a:r>
          </a:p>
          <a:p>
            <a:pPr algn="ctr">
              <a:lnSpc>
                <a:spcPts val="3480"/>
              </a:lnSpc>
            </a:pPr>
            <a:r>
              <a:rPr lang="en-US" sz="2900" i="1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parámetros</a:t>
            </a:r>
            <a:endParaRPr lang="en-US" sz="2900" i="1" dirty="0">
              <a:solidFill>
                <a:srgbClr val="2B2C30"/>
              </a:solidFill>
              <a:latin typeface="Playfair Display Italics"/>
              <a:ea typeface="Playfair Display Italics"/>
              <a:cs typeface="Playfair Display Italics"/>
              <a:sym typeface="Playfair Display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23849" y="5076295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i="1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+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48400" y="5076295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i="1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+ </a:t>
            </a:r>
            <a:r>
              <a:rPr lang="en-US" sz="2900" i="1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Tiempo</a:t>
            </a:r>
            <a:endParaRPr lang="en-US" sz="2900" i="1" dirty="0">
              <a:solidFill>
                <a:srgbClr val="2B2C30"/>
              </a:solidFill>
              <a:latin typeface="Playfair Display Italics"/>
              <a:ea typeface="Playfair Display Italics"/>
              <a:cs typeface="Playfair Display Italics"/>
              <a:sym typeface="Playfair Display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53649" y="5076295"/>
            <a:ext cx="3195951" cy="420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i="1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Más </a:t>
            </a:r>
            <a:r>
              <a:rPr lang="en-US" sz="2900" i="1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modelos</a:t>
            </a:r>
            <a:endParaRPr lang="en-US" sz="2900" i="1" dirty="0">
              <a:solidFill>
                <a:srgbClr val="2B2C30"/>
              </a:solidFill>
              <a:latin typeface="Playfair Display Italics"/>
              <a:ea typeface="Playfair Display Italics"/>
              <a:cs typeface="Playfair Display Italics"/>
              <a:sym typeface="Playfair Display Italic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7069220" y="4616760"/>
            <a:ext cx="138677" cy="13867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345820" y="4616760"/>
            <a:ext cx="138677" cy="13867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622420" y="4616760"/>
            <a:ext cx="138677" cy="13867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437981" y="4631386"/>
            <a:ext cx="138677" cy="13867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3486600" y="4686300"/>
            <a:ext cx="17316000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 dirty="0"/>
          </a:p>
        </p:txBody>
      </p:sp>
      <p:pic>
        <p:nvPicPr>
          <p:cNvPr id="40" name="Gráfico 39" descr="Libros con relleno sólido">
            <a:extLst>
              <a:ext uri="{FF2B5EF4-FFF2-40B4-BE49-F238E27FC236}">
                <a16:creationId xmlns:a16="http://schemas.microsoft.com/office/drawing/2014/main" id="{B89E1251-1364-4A50-B9A1-43A712593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6351847"/>
            <a:ext cx="914400" cy="914400"/>
          </a:xfrm>
          <a:prstGeom prst="rect">
            <a:avLst/>
          </a:prstGeom>
        </p:spPr>
      </p:pic>
      <p:pic>
        <p:nvPicPr>
          <p:cNvPr id="42" name="Gráfico 41" descr="Reloj de arena terminado con relleno sólido">
            <a:extLst>
              <a:ext uri="{FF2B5EF4-FFF2-40B4-BE49-F238E27FC236}">
                <a16:creationId xmlns:a16="http://schemas.microsoft.com/office/drawing/2014/main" id="{FD19DD1A-2B2E-407D-9A41-DC74F01F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1358" y="6351847"/>
            <a:ext cx="914400" cy="914400"/>
          </a:xfrm>
          <a:prstGeom prst="rect">
            <a:avLst/>
          </a:prstGeom>
        </p:spPr>
      </p:pic>
      <p:pic>
        <p:nvPicPr>
          <p:cNvPr id="44" name="Gráfico 43" descr="Bombilla y equipo con relleno sólido">
            <a:extLst>
              <a:ext uri="{FF2B5EF4-FFF2-40B4-BE49-F238E27FC236}">
                <a16:creationId xmlns:a16="http://schemas.microsoft.com/office/drawing/2014/main" id="{A09A9DE9-9747-4F41-B7AF-64A15B703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90896" y="6362700"/>
            <a:ext cx="914400" cy="914400"/>
          </a:xfrm>
          <a:prstGeom prst="rect">
            <a:avLst/>
          </a:prstGeom>
        </p:spPr>
      </p:pic>
      <p:pic>
        <p:nvPicPr>
          <p:cNvPr id="46" name="Gráfico 45" descr="Engranaje único con relleno sólido">
            <a:extLst>
              <a:ext uri="{FF2B5EF4-FFF2-40B4-BE49-F238E27FC236}">
                <a16:creationId xmlns:a16="http://schemas.microsoft.com/office/drawing/2014/main" id="{320E021E-3E40-4C65-BEA2-E6C8FDC29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4296" y="6351847"/>
            <a:ext cx="914400" cy="9144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9990AA13-C50D-4607-AE6B-BCFEBD6533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Gracias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8041005"/>
            <a:ext cx="7862435" cy="85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Daniel Garrido Prados</a:t>
            </a:r>
          </a:p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20 </a:t>
            </a:r>
            <a:r>
              <a:rPr lang="en-US" sz="2300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febrero</a:t>
            </a: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, 2025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0DEFF09-2DE1-422A-A23E-242CCD75A475}"/>
              </a:ext>
            </a:extLst>
          </p:cNvPr>
          <p:cNvSpPr txBox="1"/>
          <p:nvPr/>
        </p:nvSpPr>
        <p:spPr>
          <a:xfrm>
            <a:off x="1016407" y="4817950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 MILLING CONTROL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9A36931-FF9F-453E-A425-60C3859BD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615198"/>
            <a:ext cx="3237904" cy="32379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4EBA45-C8C5-4D8F-A91A-35B72CCD3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567" y="5436672"/>
            <a:ext cx="3772496" cy="3772496"/>
          </a:xfrm>
          <a:prstGeom prst="rect">
            <a:avLst/>
          </a:prstGeom>
        </p:spPr>
      </p:pic>
      <p:grpSp>
        <p:nvGrpSpPr>
          <p:cNvPr id="14" name="Group 27">
            <a:extLst>
              <a:ext uri="{FF2B5EF4-FFF2-40B4-BE49-F238E27FC236}">
                <a16:creationId xmlns:a16="http://schemas.microsoft.com/office/drawing/2014/main" id="{DF13180D-A504-43D9-8D71-367EFA0BBD88}"/>
              </a:ext>
            </a:extLst>
          </p:cNvPr>
          <p:cNvGrpSpPr/>
          <p:nvPr/>
        </p:nvGrpSpPr>
        <p:grpSpPr>
          <a:xfrm>
            <a:off x="12420600" y="5048316"/>
            <a:ext cx="4822429" cy="4549208"/>
            <a:chOff x="0" y="-28575"/>
            <a:chExt cx="1083733" cy="1568765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EA980575-80E1-4D50-B228-63631A5C7C65}"/>
                </a:ext>
              </a:extLst>
            </p:cNvPr>
            <p:cNvSpPr/>
            <p:nvPr/>
          </p:nvSpPr>
          <p:spPr>
            <a:xfrm>
              <a:off x="0" y="0"/>
              <a:ext cx="1083733" cy="1540190"/>
            </a:xfrm>
            <a:custGeom>
              <a:avLst/>
              <a:gdLst/>
              <a:ahLst/>
              <a:cxnLst/>
              <a:rect l="l" t="t" r="r" b="b"/>
              <a:pathLst>
                <a:path w="1083733" h="1540190">
                  <a:moveTo>
                    <a:pt x="0" y="0"/>
                  </a:moveTo>
                  <a:lnTo>
                    <a:pt x="1083733" y="0"/>
                  </a:lnTo>
                  <a:lnTo>
                    <a:pt x="1083733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C5A24C8E-DF93-4EF7-ACC5-58AC7EFAB2F8}"/>
                </a:ext>
              </a:extLst>
            </p:cNvPr>
            <p:cNvSpPr txBox="1"/>
            <p:nvPr/>
          </p:nvSpPr>
          <p:spPr>
            <a:xfrm>
              <a:off x="0" y="-28575"/>
              <a:ext cx="1083733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6B193-2EAA-406F-B74D-F093934856A6}"/>
              </a:ext>
            </a:extLst>
          </p:cNvPr>
          <p:cNvSpPr txBox="1"/>
          <p:nvPr/>
        </p:nvSpPr>
        <p:spPr>
          <a:xfrm>
            <a:off x="7696200" y="4589502"/>
            <a:ext cx="3124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/>
              <a:t>EXTRAS:</a:t>
            </a:r>
          </a:p>
        </p:txBody>
      </p:sp>
    </p:spTree>
    <p:extLst>
      <p:ext uri="{BB962C8B-B14F-4D97-AF65-F5344CB8AC3E}">
        <p14:creationId xmlns:p14="http://schemas.microsoft.com/office/powerpoint/2010/main" val="352176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D87C6C3-5683-4864-A4B0-ABAC5443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172212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OBJETIVO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C54BD9A-9CC1-44A5-A207-2205746AB68B}"/>
              </a:ext>
            </a:extLst>
          </p:cNvPr>
          <p:cNvSpPr/>
          <p:nvPr/>
        </p:nvSpPr>
        <p:spPr>
          <a:xfrm>
            <a:off x="10510289" y="5829300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Tipo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2608B0A-9A72-41A1-9189-4D7CB5B3DE47}"/>
              </a:ext>
            </a:extLst>
          </p:cNvPr>
          <p:cNvSpPr/>
          <p:nvPr/>
        </p:nvSpPr>
        <p:spPr>
          <a:xfrm>
            <a:off x="1676400" y="2775857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Fallo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0D71157-BCFA-48E5-A1BC-8F4B23389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OBJETIVO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C54BD9A-9CC1-44A5-A207-2205746AB68B}"/>
              </a:ext>
            </a:extLst>
          </p:cNvPr>
          <p:cNvSpPr/>
          <p:nvPr/>
        </p:nvSpPr>
        <p:spPr>
          <a:xfrm>
            <a:off x="10510289" y="5829300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50" spc="30" dirty="0">
                <a:solidFill>
                  <a:srgbClr val="EFEEE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ipo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2608B0A-9A72-41A1-9189-4D7CB5B3DE47}"/>
              </a:ext>
            </a:extLst>
          </p:cNvPr>
          <p:cNvSpPr/>
          <p:nvPr/>
        </p:nvSpPr>
        <p:spPr>
          <a:xfrm>
            <a:off x="1676400" y="2775857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Fallo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141B16-E0C9-4D25-AD62-362EBFDB3707}"/>
              </a:ext>
            </a:extLst>
          </p:cNvPr>
          <p:cNvSpPr txBox="1"/>
          <p:nvPr/>
        </p:nvSpPr>
        <p:spPr>
          <a:xfrm>
            <a:off x="12931013" y="2937129"/>
            <a:ext cx="504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atin typeface="Playfair Display" panose="00000500000000000000" pitchFamily="2" charset="0"/>
              </a:rPr>
              <a:t>0 </a:t>
            </a:r>
          </a:p>
          <a:p>
            <a:r>
              <a:rPr lang="es-ES" sz="6000" dirty="0">
                <a:latin typeface="Playfair Display" panose="00000500000000000000" pitchFamily="2" charset="0"/>
              </a:rPr>
              <a:t>1 </a:t>
            </a:r>
          </a:p>
        </p:txBody>
      </p:sp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6032BC29-3E53-48A2-A42F-4D3EFB193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7135" y="3165729"/>
            <a:ext cx="631372" cy="631372"/>
          </a:xfrm>
          <a:prstGeom prst="rect">
            <a:avLst/>
          </a:prstGeom>
        </p:spPr>
      </p:pic>
      <p:pic>
        <p:nvPicPr>
          <p:cNvPr id="12" name="Gráfico 11" descr="Cerrar con relleno sólido">
            <a:extLst>
              <a:ext uri="{FF2B5EF4-FFF2-40B4-BE49-F238E27FC236}">
                <a16:creationId xmlns:a16="http://schemas.microsoft.com/office/drawing/2014/main" id="{AF6AF383-E119-4410-9E36-47D2FDF6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39951" y="4232529"/>
            <a:ext cx="525184" cy="5251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9ECBDC6-FE38-4D5E-A085-C5624AF80285}"/>
              </a:ext>
            </a:extLst>
          </p:cNvPr>
          <p:cNvSpPr txBox="1"/>
          <p:nvPr/>
        </p:nvSpPr>
        <p:spPr>
          <a:xfrm>
            <a:off x="1143000" y="6625679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Playfair Display" panose="00000500000000000000" pitchFamily="2" charset="0"/>
              </a:rPr>
              <a:t>TWF | HDF	 | PWF | OSF | RNF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C821B0B-2165-4927-8061-563BB6C028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8173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OBJETIVO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C54BD9A-9CC1-44A5-A207-2205746AB68B}"/>
              </a:ext>
            </a:extLst>
          </p:cNvPr>
          <p:cNvSpPr/>
          <p:nvPr/>
        </p:nvSpPr>
        <p:spPr>
          <a:xfrm>
            <a:off x="10510289" y="5829300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50" spc="30" dirty="0">
                <a:solidFill>
                  <a:srgbClr val="EFEEE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ipo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2608B0A-9A72-41A1-9189-4D7CB5B3DE47}"/>
              </a:ext>
            </a:extLst>
          </p:cNvPr>
          <p:cNvSpPr/>
          <p:nvPr/>
        </p:nvSpPr>
        <p:spPr>
          <a:xfrm>
            <a:off x="1676400" y="2775857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Fallo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141B16-E0C9-4D25-AD62-362EBFDB3707}"/>
              </a:ext>
            </a:extLst>
          </p:cNvPr>
          <p:cNvSpPr txBox="1"/>
          <p:nvPr/>
        </p:nvSpPr>
        <p:spPr>
          <a:xfrm>
            <a:off x="12931013" y="2937129"/>
            <a:ext cx="504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atin typeface="Playfair Display" panose="00000500000000000000" pitchFamily="2" charset="0"/>
              </a:rPr>
              <a:t>0 </a:t>
            </a:r>
          </a:p>
          <a:p>
            <a:r>
              <a:rPr lang="es-ES" sz="6000" dirty="0">
                <a:latin typeface="Playfair Display" panose="00000500000000000000" pitchFamily="2" charset="0"/>
              </a:rPr>
              <a:t>1 </a:t>
            </a:r>
          </a:p>
        </p:txBody>
      </p:sp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6032BC29-3E53-48A2-A42F-4D3EFB193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7135" y="3165729"/>
            <a:ext cx="631372" cy="631372"/>
          </a:xfrm>
          <a:prstGeom prst="rect">
            <a:avLst/>
          </a:prstGeom>
        </p:spPr>
      </p:pic>
      <p:pic>
        <p:nvPicPr>
          <p:cNvPr id="12" name="Gráfico 11" descr="Cerrar con relleno sólido">
            <a:extLst>
              <a:ext uri="{FF2B5EF4-FFF2-40B4-BE49-F238E27FC236}">
                <a16:creationId xmlns:a16="http://schemas.microsoft.com/office/drawing/2014/main" id="{AF6AF383-E119-4410-9E36-47D2FDF6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39951" y="4232529"/>
            <a:ext cx="525184" cy="5251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9ECBDC6-FE38-4D5E-A085-C5624AF80285}"/>
              </a:ext>
            </a:extLst>
          </p:cNvPr>
          <p:cNvSpPr txBox="1"/>
          <p:nvPr/>
        </p:nvSpPr>
        <p:spPr>
          <a:xfrm>
            <a:off x="1676400" y="5866150"/>
            <a:ext cx="7696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Playfair Display" panose="00000500000000000000" pitchFamily="2" charset="0"/>
              </a:rPr>
              <a:t>TWF		Tool </a:t>
            </a:r>
            <a:r>
              <a:rPr lang="es-ES" sz="4400" dirty="0" err="1">
                <a:latin typeface="Playfair Display" panose="00000500000000000000" pitchFamily="2" charset="0"/>
              </a:rPr>
              <a:t>Wear</a:t>
            </a:r>
            <a:endParaRPr lang="es-ES" sz="4400" dirty="0">
              <a:latin typeface="Playfair Display" panose="00000500000000000000" pitchFamily="2" charset="0"/>
            </a:endParaRPr>
          </a:p>
          <a:p>
            <a:r>
              <a:rPr lang="es-ES" sz="4400" dirty="0">
                <a:latin typeface="Playfair Display" panose="00000500000000000000" pitchFamily="2" charset="0"/>
              </a:rPr>
              <a:t>HDF		</a:t>
            </a:r>
            <a:r>
              <a:rPr lang="es-ES" sz="4400" dirty="0" err="1">
                <a:latin typeface="Playfair Display" panose="00000500000000000000" pitchFamily="2" charset="0"/>
              </a:rPr>
              <a:t>Heat</a:t>
            </a:r>
            <a:r>
              <a:rPr lang="es-ES" sz="4400" dirty="0">
                <a:latin typeface="Playfair Display" panose="00000500000000000000" pitchFamily="2" charset="0"/>
              </a:rPr>
              <a:t> </a:t>
            </a:r>
            <a:r>
              <a:rPr lang="es-ES" sz="4400" dirty="0" err="1">
                <a:latin typeface="Playfair Display" panose="00000500000000000000" pitchFamily="2" charset="0"/>
              </a:rPr>
              <a:t>Dissipation</a:t>
            </a:r>
            <a:endParaRPr lang="es-ES" sz="4400" dirty="0">
              <a:latin typeface="Playfair Display" panose="00000500000000000000" pitchFamily="2" charset="0"/>
            </a:endParaRPr>
          </a:p>
          <a:p>
            <a:r>
              <a:rPr lang="es-ES" sz="4400" dirty="0">
                <a:latin typeface="Playfair Display" panose="00000500000000000000" pitchFamily="2" charset="0"/>
              </a:rPr>
              <a:t>PWF		</a:t>
            </a:r>
            <a:r>
              <a:rPr lang="es-ES" sz="4400" dirty="0" err="1">
                <a:latin typeface="Playfair Display" panose="00000500000000000000" pitchFamily="2" charset="0"/>
              </a:rPr>
              <a:t>PoWer</a:t>
            </a:r>
            <a:endParaRPr lang="es-ES" sz="4400" dirty="0">
              <a:latin typeface="Playfair Display" panose="00000500000000000000" pitchFamily="2" charset="0"/>
            </a:endParaRPr>
          </a:p>
          <a:p>
            <a:r>
              <a:rPr lang="es-ES" sz="4400" dirty="0">
                <a:latin typeface="Playfair Display" panose="00000500000000000000" pitchFamily="2" charset="0"/>
              </a:rPr>
              <a:t>OSF		</a:t>
            </a:r>
            <a:r>
              <a:rPr lang="es-ES" sz="4400" dirty="0" err="1">
                <a:latin typeface="Playfair Display" panose="00000500000000000000" pitchFamily="2" charset="0"/>
              </a:rPr>
              <a:t>OverStrain</a:t>
            </a:r>
            <a:endParaRPr lang="es-ES" sz="4400" dirty="0">
              <a:latin typeface="Playfair Display" panose="00000500000000000000" pitchFamily="2" charset="0"/>
            </a:endParaRPr>
          </a:p>
          <a:p>
            <a:r>
              <a:rPr lang="es-ES" sz="4400" dirty="0">
                <a:latin typeface="Playfair Display" panose="00000500000000000000" pitchFamily="2" charset="0"/>
              </a:rPr>
              <a:t>RNF		</a:t>
            </a:r>
            <a:r>
              <a:rPr lang="es-ES" sz="4400" dirty="0" err="1">
                <a:latin typeface="Playfair Display" panose="00000500000000000000" pitchFamily="2" charset="0"/>
              </a:rPr>
              <a:t>RaNdom</a:t>
            </a:r>
            <a:endParaRPr lang="es-ES" sz="4400" dirty="0">
              <a:latin typeface="Playfair Display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C821B0B-2165-4927-8061-563BB6C028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8173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B9CA01B-EF0A-418E-8D5E-E637B773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1" y="3543300"/>
            <a:ext cx="16230600" cy="2658460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046DB66F-0F5E-42BB-9F54-1E5064B52CE6}"/>
              </a:ext>
            </a:extLst>
          </p:cNvPr>
          <p:cNvSpPr/>
          <p:nvPr/>
        </p:nvSpPr>
        <p:spPr>
          <a:xfrm>
            <a:off x="6738141" y="7353300"/>
            <a:ext cx="4768060" cy="118498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10.000 x 12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6D1C06-889C-4D2B-85B1-7321BFD11F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 ENGINEERING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245848" y="5828409"/>
            <a:ext cx="3773952" cy="1248740"/>
            <a:chOff x="0" y="621834"/>
            <a:chExt cx="5031935" cy="166498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621834"/>
              <a:ext cx="5031935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ublic Sans Bold"/>
                  <a:ea typeface="Public Sans Bold"/>
                  <a:cs typeface="Public Sans Bold"/>
                  <a:sym typeface="Public Sans Bold"/>
                </a:rPr>
                <a:t>Drop columns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431885"/>
              <a:ext cx="5031935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 lang="en-US" sz="20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2400" i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RNF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68202" y="5828409"/>
            <a:ext cx="3773952" cy="1248738"/>
            <a:chOff x="0" y="621834"/>
            <a:chExt cx="5031935" cy="1664983"/>
          </a:xfrm>
        </p:grpSpPr>
        <p:sp>
          <p:nvSpPr>
            <p:cNvPr id="32" name="TextBox 32"/>
            <p:cNvSpPr txBox="1"/>
            <p:nvPr/>
          </p:nvSpPr>
          <p:spPr>
            <a:xfrm>
              <a:off x="0" y="621834"/>
              <a:ext cx="5031935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ublic Sans Bold"/>
                  <a:ea typeface="Public Sans Bold"/>
                  <a:cs typeface="Public Sans Bold"/>
                  <a:sym typeface="Public Sans Bold"/>
                </a:rPr>
                <a:t>Get dummies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431883"/>
              <a:ext cx="5031935" cy="8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 lang="en-US" sz="24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2400" i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TYPES:   L  |  M  |  H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235195" y="5828560"/>
            <a:ext cx="3773952" cy="2210540"/>
            <a:chOff x="0" y="621834"/>
            <a:chExt cx="5031935" cy="2947388"/>
          </a:xfrm>
        </p:grpSpPr>
        <p:sp>
          <p:nvSpPr>
            <p:cNvPr id="36" name="TextBox 36"/>
            <p:cNvSpPr txBox="1"/>
            <p:nvPr/>
          </p:nvSpPr>
          <p:spPr>
            <a:xfrm>
              <a:off x="0" y="621834"/>
              <a:ext cx="5031935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ublic Sans Bold"/>
                  <a:ea typeface="Public Sans Bold"/>
                  <a:cs typeface="Public Sans Bold"/>
                  <a:sym typeface="Public Sans Bold"/>
                </a:rPr>
                <a:t>New features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431884"/>
              <a:ext cx="5031935" cy="2137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 lang="en-US" sz="2400" i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2400" i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POWER [W]</a:t>
              </a:r>
            </a:p>
            <a:p>
              <a:pPr algn="ctr">
                <a:lnSpc>
                  <a:spcPts val="2520"/>
                </a:lnSpc>
              </a:pPr>
              <a:endParaRPr lang="en-US" sz="2400" i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endParaRPr lang="en-US" sz="2400" i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2400" i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DISIPATION</a:t>
              </a:r>
            </a:p>
          </p:txBody>
        </p:sp>
      </p:grpSp>
      <p:pic>
        <p:nvPicPr>
          <p:cNvPr id="43" name="Gráfico 42" descr="Diana con relleno sólido">
            <a:extLst>
              <a:ext uri="{FF2B5EF4-FFF2-40B4-BE49-F238E27FC236}">
                <a16:creationId xmlns:a16="http://schemas.microsoft.com/office/drawing/2014/main" id="{40B78969-C324-4154-92B1-2AF4121D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5978" y="3006967"/>
            <a:ext cx="2438400" cy="2438400"/>
          </a:xfrm>
          <a:prstGeom prst="rect">
            <a:avLst/>
          </a:prstGeom>
        </p:spPr>
      </p:pic>
      <p:pic>
        <p:nvPicPr>
          <p:cNvPr id="45" name="Gráfico 44" descr="Lista de comprobación con relleno sólido">
            <a:extLst>
              <a:ext uri="{FF2B5EF4-FFF2-40B4-BE49-F238E27FC236}">
                <a16:creationId xmlns:a16="http://schemas.microsoft.com/office/drawing/2014/main" id="{08BD4218-27E3-433B-9C88-B3E5AB31D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2979" y="2985833"/>
            <a:ext cx="2438384" cy="2438384"/>
          </a:xfrm>
          <a:prstGeom prst="rect">
            <a:avLst/>
          </a:prstGeom>
        </p:spPr>
      </p:pic>
      <p:pic>
        <p:nvPicPr>
          <p:cNvPr id="47" name="Gráfico 46" descr="Invidente con relleno sólido">
            <a:extLst>
              <a:ext uri="{FF2B5EF4-FFF2-40B4-BE49-F238E27FC236}">
                <a16:creationId xmlns:a16="http://schemas.microsoft.com/office/drawing/2014/main" id="{868EB834-6962-4B72-B15D-0279EF0DE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3624" y="2985817"/>
            <a:ext cx="2438400" cy="24384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F4694DE-CA93-42B3-AD9C-900E332748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28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93AD89-72E1-4C95-BA32-79E2611B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09" y="3696518"/>
            <a:ext cx="16560566" cy="289396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516FE3-AFFE-4115-951F-E53478114105}"/>
              </a:ext>
            </a:extLst>
          </p:cNvPr>
          <p:cNvSpPr/>
          <p:nvPr/>
        </p:nvSpPr>
        <p:spPr>
          <a:xfrm>
            <a:off x="6738141" y="7353300"/>
            <a:ext cx="4768060" cy="118498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10.000 x 16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D670CC-83F7-44D6-A0B2-806D32F3C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6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3D70E29-7D05-4E6A-A421-C6FD5583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330"/>
            <a:ext cx="17068800" cy="1025067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D8526344-74A5-4E3F-940E-6FBCBA66FEFF}"/>
              </a:ext>
            </a:extLst>
          </p:cNvPr>
          <p:cNvSpPr/>
          <p:nvPr/>
        </p:nvSpPr>
        <p:spPr>
          <a:xfrm>
            <a:off x="11238271" y="114300"/>
            <a:ext cx="855406" cy="10058400"/>
          </a:xfrm>
          <a:prstGeom prst="rect">
            <a:avLst/>
          </a:prstGeom>
          <a:noFill/>
          <a:ln w="50800">
            <a:solidFill>
              <a:srgbClr val="2B2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C303EE5-9E77-4B9F-B8D9-DF5B1DC73E3D}"/>
              </a:ext>
            </a:extLst>
          </p:cNvPr>
          <p:cNvSpPr/>
          <p:nvPr/>
        </p:nvSpPr>
        <p:spPr>
          <a:xfrm>
            <a:off x="11250000" y="1714500"/>
            <a:ext cx="838200" cy="21336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391681-1034-49E0-951B-4DE994EDB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320</Words>
  <Application>Microsoft Office PowerPoint</Application>
  <PresentationFormat>Personalizado</PresentationFormat>
  <Paragraphs>133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Playfair Display</vt:lpstr>
      <vt:lpstr>Calibri</vt:lpstr>
      <vt:lpstr>Playfair Display Italics</vt:lpstr>
      <vt:lpstr>Arial</vt:lpstr>
      <vt:lpstr>Public Sans Bold</vt:lpstr>
      <vt:lpstr>Public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dc:creator>Daniel Garrido Prados</dc:creator>
  <cp:lastModifiedBy>Daniel Garrido Prados</cp:lastModifiedBy>
  <cp:revision>46</cp:revision>
  <dcterms:created xsi:type="dcterms:W3CDTF">2006-08-16T00:00:00Z</dcterms:created>
  <dcterms:modified xsi:type="dcterms:W3CDTF">2025-02-20T00:53:57Z</dcterms:modified>
  <dc:identifier>DAGfc0NXERQ</dc:identifier>
</cp:coreProperties>
</file>